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2"/>
  </p:handoutMasterIdLst>
  <p:sldIdLst>
    <p:sldId id="264" r:id="rId2"/>
    <p:sldId id="269" r:id="rId3"/>
    <p:sldId id="270" r:id="rId4"/>
    <p:sldId id="268" r:id="rId5"/>
    <p:sldId id="262" r:id="rId6"/>
    <p:sldId id="260" r:id="rId7"/>
    <p:sldId id="263" r:id="rId8"/>
    <p:sldId id="288" r:id="rId9"/>
    <p:sldId id="328" r:id="rId10"/>
    <p:sldId id="329" r:id="rId11"/>
    <p:sldId id="318" r:id="rId12"/>
    <p:sldId id="340" r:id="rId13"/>
    <p:sldId id="341" r:id="rId14"/>
    <p:sldId id="342" r:id="rId15"/>
    <p:sldId id="343" r:id="rId16"/>
    <p:sldId id="339" r:id="rId17"/>
    <p:sldId id="297" r:id="rId18"/>
    <p:sldId id="319" r:id="rId19"/>
    <p:sldId id="320" r:id="rId20"/>
    <p:sldId id="321" r:id="rId21"/>
    <p:sldId id="322" r:id="rId22"/>
    <p:sldId id="323" r:id="rId23"/>
    <p:sldId id="326" r:id="rId24"/>
    <p:sldId id="327" r:id="rId25"/>
    <p:sldId id="333" r:id="rId26"/>
    <p:sldId id="337" r:id="rId27"/>
    <p:sldId id="330" r:id="rId28"/>
    <p:sldId id="338" r:id="rId29"/>
    <p:sldId id="331" r:id="rId30"/>
    <p:sldId id="332" r:id="rId31"/>
    <p:sldId id="334" r:id="rId32"/>
    <p:sldId id="335" r:id="rId33"/>
    <p:sldId id="289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36" r:id="rId47"/>
    <p:sldId id="325" r:id="rId48"/>
    <p:sldId id="314" r:id="rId49"/>
    <p:sldId id="324" r:id="rId50"/>
    <p:sldId id="28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B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10CA5A-A271-4674-998C-EED46DFE242E}" v="582" dt="2024-11-07T14:13:33.8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ne Knox" userId="caca8d34-c84b-4a94-9f21-def0ef16f9a8" providerId="ADAL" clId="{9510CA5A-A271-4674-998C-EED46DFE242E}"/>
    <pc:docChg chg="undo redo custSel addSld delSld modSld sldOrd modMainMaster">
      <pc:chgData name="Charlene Knox" userId="caca8d34-c84b-4a94-9f21-def0ef16f9a8" providerId="ADAL" clId="{9510CA5A-A271-4674-998C-EED46DFE242E}" dt="2024-11-08T08:44:26.224" v="3568" actId="207"/>
      <pc:docMkLst>
        <pc:docMk/>
      </pc:docMkLst>
      <pc:sldChg chg="addSp modSp mod modAnim">
        <pc:chgData name="Charlene Knox" userId="caca8d34-c84b-4a94-9f21-def0ef16f9a8" providerId="ADAL" clId="{9510CA5A-A271-4674-998C-EED46DFE242E}" dt="2024-11-07T12:10:47.682" v="1305" actId="20577"/>
        <pc:sldMkLst>
          <pc:docMk/>
          <pc:sldMk cId="3141955807" sldId="260"/>
        </pc:sldMkLst>
        <pc:spChg chg="add mod">
          <ac:chgData name="Charlene Knox" userId="caca8d34-c84b-4a94-9f21-def0ef16f9a8" providerId="ADAL" clId="{9510CA5A-A271-4674-998C-EED46DFE242E}" dt="2024-11-07T12:10:47.682" v="1305" actId="20577"/>
          <ac:spMkLst>
            <pc:docMk/>
            <pc:sldMk cId="3141955807" sldId="260"/>
            <ac:spMk id="2" creationId="{ACF86995-C828-9180-12AA-F28C80A4F575}"/>
          </ac:spMkLst>
        </pc:spChg>
        <pc:spChg chg="add mod">
          <ac:chgData name="Charlene Knox" userId="caca8d34-c84b-4a94-9f21-def0ef16f9a8" providerId="ADAL" clId="{9510CA5A-A271-4674-998C-EED46DFE242E}" dt="2024-11-07T12:10:40.633" v="1287" actId="20577"/>
          <ac:spMkLst>
            <pc:docMk/>
            <pc:sldMk cId="3141955807" sldId="260"/>
            <ac:spMk id="3" creationId="{D103CDAA-45DF-744A-C57F-BDE9D1CF89B3}"/>
          </ac:spMkLst>
        </pc:spChg>
      </pc:sldChg>
      <pc:sldChg chg="addSp modSp mod modAnim">
        <pc:chgData name="Charlene Knox" userId="caca8d34-c84b-4a94-9f21-def0ef16f9a8" providerId="ADAL" clId="{9510CA5A-A271-4674-998C-EED46DFE242E}" dt="2024-11-07T12:10:22.319" v="1262" actId="20577"/>
        <pc:sldMkLst>
          <pc:docMk/>
          <pc:sldMk cId="4002648047" sldId="262"/>
        </pc:sldMkLst>
        <pc:spChg chg="add mod">
          <ac:chgData name="Charlene Knox" userId="caca8d34-c84b-4a94-9f21-def0ef16f9a8" providerId="ADAL" clId="{9510CA5A-A271-4674-998C-EED46DFE242E}" dt="2024-11-07T12:00:31.813" v="1026"/>
          <ac:spMkLst>
            <pc:docMk/>
            <pc:sldMk cId="4002648047" sldId="262"/>
            <ac:spMk id="6" creationId="{C116654D-9963-5FDF-118C-9357887CB1AA}"/>
          </ac:spMkLst>
        </pc:spChg>
        <pc:spChg chg="add mod">
          <ac:chgData name="Charlene Knox" userId="caca8d34-c84b-4a94-9f21-def0ef16f9a8" providerId="ADAL" clId="{9510CA5A-A271-4674-998C-EED46DFE242E}" dt="2024-11-07T12:00:55.883" v="1044" actId="20577"/>
          <ac:spMkLst>
            <pc:docMk/>
            <pc:sldMk cId="4002648047" sldId="262"/>
            <ac:spMk id="11" creationId="{BDA6A1C9-DFDC-6ED7-EC71-CA3E5CFD4B1D}"/>
          </ac:spMkLst>
        </pc:spChg>
        <pc:spChg chg="add mod">
          <ac:chgData name="Charlene Knox" userId="caca8d34-c84b-4a94-9f21-def0ef16f9a8" providerId="ADAL" clId="{9510CA5A-A271-4674-998C-EED46DFE242E}" dt="2024-11-07T12:10:22.319" v="1262" actId="20577"/>
          <ac:spMkLst>
            <pc:docMk/>
            <pc:sldMk cId="4002648047" sldId="262"/>
            <ac:spMk id="12" creationId="{ACC9C199-998E-E9C0-930C-7D75AE2FDD16}"/>
          </ac:spMkLst>
        </pc:spChg>
        <pc:spChg chg="add mod">
          <ac:chgData name="Charlene Knox" userId="caca8d34-c84b-4a94-9f21-def0ef16f9a8" providerId="ADAL" clId="{9510CA5A-A271-4674-998C-EED46DFE242E}" dt="2024-11-07T12:10:12.415" v="1241" actId="20577"/>
          <ac:spMkLst>
            <pc:docMk/>
            <pc:sldMk cId="4002648047" sldId="262"/>
            <ac:spMk id="13" creationId="{167DFED2-B3D9-4604-C938-3AFDF4B1130F}"/>
          </ac:spMkLst>
        </pc:spChg>
        <pc:spChg chg="mod">
          <ac:chgData name="Charlene Knox" userId="caca8d34-c84b-4a94-9f21-def0ef16f9a8" providerId="ADAL" clId="{9510CA5A-A271-4674-998C-EED46DFE242E}" dt="2024-10-21T13:15:00.768" v="860" actId="1076"/>
          <ac:spMkLst>
            <pc:docMk/>
            <pc:sldMk cId="4002648047" sldId="262"/>
            <ac:spMk id="186" creationId="{85021B86-9BC5-648E-B2D9-7EE93C12B8E2}"/>
          </ac:spMkLst>
        </pc:spChg>
      </pc:sldChg>
      <pc:sldChg chg="addSp modSp mod modAnim">
        <pc:chgData name="Charlene Knox" userId="caca8d34-c84b-4a94-9f21-def0ef16f9a8" providerId="ADAL" clId="{9510CA5A-A271-4674-998C-EED46DFE242E}" dt="2024-11-07T12:11:06.980" v="1338" actId="20577"/>
        <pc:sldMkLst>
          <pc:docMk/>
          <pc:sldMk cId="192911930" sldId="263"/>
        </pc:sldMkLst>
        <pc:spChg chg="add mod">
          <ac:chgData name="Charlene Knox" userId="caca8d34-c84b-4a94-9f21-def0ef16f9a8" providerId="ADAL" clId="{9510CA5A-A271-4674-998C-EED46DFE242E}" dt="2024-11-07T12:11:06.980" v="1338" actId="20577"/>
          <ac:spMkLst>
            <pc:docMk/>
            <pc:sldMk cId="192911930" sldId="263"/>
            <ac:spMk id="2" creationId="{5EC9AB4D-F933-2D9A-0B88-93C7E8AC5A7E}"/>
          </ac:spMkLst>
        </pc:spChg>
        <pc:spChg chg="add mod">
          <ac:chgData name="Charlene Knox" userId="caca8d34-c84b-4a94-9f21-def0ef16f9a8" providerId="ADAL" clId="{9510CA5A-A271-4674-998C-EED46DFE242E}" dt="2024-11-07T12:10:59.108" v="1319" actId="20577"/>
          <ac:spMkLst>
            <pc:docMk/>
            <pc:sldMk cId="192911930" sldId="263"/>
            <ac:spMk id="3" creationId="{9DE49621-03AA-1D42-D911-A6E389894B89}"/>
          </ac:spMkLst>
        </pc:spChg>
      </pc:sldChg>
      <pc:sldChg chg="modSp mod">
        <pc:chgData name="Charlene Knox" userId="caca8d34-c84b-4a94-9f21-def0ef16f9a8" providerId="ADAL" clId="{9510CA5A-A271-4674-998C-EED46DFE242E}" dt="2024-11-07T11:57:10.551" v="1000" actId="113"/>
        <pc:sldMkLst>
          <pc:docMk/>
          <pc:sldMk cId="2372396677" sldId="264"/>
        </pc:sldMkLst>
        <pc:spChg chg="mod">
          <ac:chgData name="Charlene Knox" userId="caca8d34-c84b-4a94-9f21-def0ef16f9a8" providerId="ADAL" clId="{9510CA5A-A271-4674-998C-EED46DFE242E}" dt="2024-11-07T11:57:10.551" v="1000" actId="113"/>
          <ac:spMkLst>
            <pc:docMk/>
            <pc:sldMk cId="2372396677" sldId="264"/>
            <ac:spMk id="3" creationId="{65387B4E-8974-5686-8F46-A7B74B95CA55}"/>
          </ac:spMkLst>
        </pc:spChg>
        <pc:spChg chg="mod">
          <ac:chgData name="Charlene Knox" userId="caca8d34-c84b-4a94-9f21-def0ef16f9a8" providerId="ADAL" clId="{9510CA5A-A271-4674-998C-EED46DFE242E}" dt="2024-11-07T11:57:03.714" v="996" actId="20577"/>
          <ac:spMkLst>
            <pc:docMk/>
            <pc:sldMk cId="2372396677" sldId="264"/>
            <ac:spMk id="4" creationId="{EA82EA1F-D9AF-9E9E-8B24-EF26F38E7F6E}"/>
          </ac:spMkLst>
        </pc:spChg>
        <pc:spChg chg="mod">
          <ac:chgData name="Charlene Knox" userId="caca8d34-c84b-4a94-9f21-def0ef16f9a8" providerId="ADAL" clId="{9510CA5A-A271-4674-998C-EED46DFE242E}" dt="2024-11-07T11:57:04.145" v="997" actId="20577"/>
          <ac:spMkLst>
            <pc:docMk/>
            <pc:sldMk cId="2372396677" sldId="264"/>
            <ac:spMk id="5" creationId="{78D7C564-D548-5400-17D1-4D0E37DC3944}"/>
          </ac:spMkLst>
        </pc:spChg>
      </pc:sldChg>
      <pc:sldChg chg="del">
        <pc:chgData name="Charlene Knox" userId="caca8d34-c84b-4a94-9f21-def0ef16f9a8" providerId="ADAL" clId="{9510CA5A-A271-4674-998C-EED46DFE242E}" dt="2024-10-20T12:45:12.696" v="489" actId="2696"/>
        <pc:sldMkLst>
          <pc:docMk/>
          <pc:sldMk cId="211560153" sldId="267"/>
        </pc:sldMkLst>
      </pc:sldChg>
      <pc:sldChg chg="modSp new del mod">
        <pc:chgData name="Charlene Knox" userId="caca8d34-c84b-4a94-9f21-def0ef16f9a8" providerId="ADAL" clId="{9510CA5A-A271-4674-998C-EED46DFE242E}" dt="2024-10-20T12:45:05.019" v="488" actId="2696"/>
        <pc:sldMkLst>
          <pc:docMk/>
          <pc:sldMk cId="958337036" sldId="269"/>
        </pc:sldMkLst>
        <pc:spChg chg="mod">
          <ac:chgData name="Charlene Knox" userId="caca8d34-c84b-4a94-9f21-def0ef16f9a8" providerId="ADAL" clId="{9510CA5A-A271-4674-998C-EED46DFE242E}" dt="2024-10-20T12:33:53.594" v="420" actId="114"/>
          <ac:spMkLst>
            <pc:docMk/>
            <pc:sldMk cId="958337036" sldId="269"/>
            <ac:spMk id="2" creationId="{80E77A99-2942-7F40-2A23-B86D1514B573}"/>
          </ac:spMkLst>
        </pc:spChg>
        <pc:spChg chg="mod">
          <ac:chgData name="Charlene Knox" userId="caca8d34-c84b-4a94-9f21-def0ef16f9a8" providerId="ADAL" clId="{9510CA5A-A271-4674-998C-EED46DFE242E}" dt="2024-10-20T12:33:31.051" v="413" actId="20577"/>
          <ac:spMkLst>
            <pc:docMk/>
            <pc:sldMk cId="958337036" sldId="269"/>
            <ac:spMk id="3" creationId="{C81C3855-2EF2-F54F-030E-496A75559F91}"/>
          </ac:spMkLst>
        </pc:spChg>
      </pc:sldChg>
      <pc:sldChg chg="modSp new del mod ord">
        <pc:chgData name="Charlene Knox" userId="caca8d34-c84b-4a94-9f21-def0ef16f9a8" providerId="ADAL" clId="{9510CA5A-A271-4674-998C-EED46DFE242E}" dt="2024-10-20T12:25:59.189" v="200" actId="2696"/>
        <pc:sldMkLst>
          <pc:docMk/>
          <pc:sldMk cId="1609852741" sldId="269"/>
        </pc:sldMkLst>
        <pc:spChg chg="mod">
          <ac:chgData name="Charlene Knox" userId="caca8d34-c84b-4a94-9f21-def0ef16f9a8" providerId="ADAL" clId="{9510CA5A-A271-4674-998C-EED46DFE242E}" dt="2024-10-20T12:23:03.702" v="145" actId="313"/>
          <ac:spMkLst>
            <pc:docMk/>
            <pc:sldMk cId="1609852741" sldId="269"/>
            <ac:spMk id="2" creationId="{9234E9C8-DEAC-3016-2A2F-B69332077C9A}"/>
          </ac:spMkLst>
        </pc:spChg>
        <pc:spChg chg="mod">
          <ac:chgData name="Charlene Knox" userId="caca8d34-c84b-4a94-9f21-def0ef16f9a8" providerId="ADAL" clId="{9510CA5A-A271-4674-998C-EED46DFE242E}" dt="2024-10-20T12:22:55.882" v="144" actId="20577"/>
          <ac:spMkLst>
            <pc:docMk/>
            <pc:sldMk cId="1609852741" sldId="269"/>
            <ac:spMk id="3" creationId="{DA2D32C0-E4D6-5589-0D23-18B33D486488}"/>
          </ac:spMkLst>
        </pc:spChg>
      </pc:sldChg>
      <pc:sldChg chg="new del">
        <pc:chgData name="Charlene Knox" userId="caca8d34-c84b-4a94-9f21-def0ef16f9a8" providerId="ADAL" clId="{9510CA5A-A271-4674-998C-EED46DFE242E}" dt="2024-10-20T12:45:32.700" v="491" actId="2696"/>
        <pc:sldMkLst>
          <pc:docMk/>
          <pc:sldMk cId="1868948184" sldId="269"/>
        </pc:sldMkLst>
      </pc:sldChg>
      <pc:sldChg chg="new del">
        <pc:chgData name="Charlene Knox" userId="caca8d34-c84b-4a94-9f21-def0ef16f9a8" providerId="ADAL" clId="{9510CA5A-A271-4674-998C-EED46DFE242E}" dt="2024-10-20T12:12:18.017" v="4" actId="2696"/>
        <pc:sldMkLst>
          <pc:docMk/>
          <pc:sldMk cId="2385148205" sldId="269"/>
        </pc:sldMkLst>
      </pc:sldChg>
      <pc:sldChg chg="modSp new del mod">
        <pc:chgData name="Charlene Knox" userId="caca8d34-c84b-4a94-9f21-def0ef16f9a8" providerId="ADAL" clId="{9510CA5A-A271-4674-998C-EED46DFE242E}" dt="2024-10-20T12:29:25.379" v="305" actId="2696"/>
        <pc:sldMkLst>
          <pc:docMk/>
          <pc:sldMk cId="2471930554" sldId="269"/>
        </pc:sldMkLst>
        <pc:spChg chg="mod">
          <ac:chgData name="Charlene Knox" userId="caca8d34-c84b-4a94-9f21-def0ef16f9a8" providerId="ADAL" clId="{9510CA5A-A271-4674-998C-EED46DFE242E}" dt="2024-10-20T12:29:14.378" v="304" actId="20577"/>
          <ac:spMkLst>
            <pc:docMk/>
            <pc:sldMk cId="2471930554" sldId="269"/>
            <ac:spMk id="2" creationId="{07C777D7-6681-C5EF-99DB-87D730623B12}"/>
          </ac:spMkLst>
        </pc:spChg>
        <pc:spChg chg="mod">
          <ac:chgData name="Charlene Knox" userId="caca8d34-c84b-4a94-9f21-def0ef16f9a8" providerId="ADAL" clId="{9510CA5A-A271-4674-998C-EED46DFE242E}" dt="2024-10-20T12:29:05.925" v="287" actId="20577"/>
          <ac:spMkLst>
            <pc:docMk/>
            <pc:sldMk cId="2471930554" sldId="269"/>
            <ac:spMk id="3" creationId="{0E7870CF-34BF-A3AB-8837-5175F797436A}"/>
          </ac:spMkLst>
        </pc:spChg>
      </pc:sldChg>
      <pc:sldChg chg="addSp modSp new mod ord">
        <pc:chgData name="Charlene Knox" userId="caca8d34-c84b-4a94-9f21-def0ef16f9a8" providerId="ADAL" clId="{9510CA5A-A271-4674-998C-EED46DFE242E}" dt="2024-11-08T08:44:26.224" v="3568" actId="207"/>
        <pc:sldMkLst>
          <pc:docMk/>
          <pc:sldMk cId="2717120950" sldId="269"/>
        </pc:sldMkLst>
        <pc:spChg chg="add mod">
          <ac:chgData name="Charlene Knox" userId="caca8d34-c84b-4a94-9f21-def0ef16f9a8" providerId="ADAL" clId="{9510CA5A-A271-4674-998C-EED46DFE242E}" dt="2024-11-07T13:17:33.810" v="3184" actId="207"/>
          <ac:spMkLst>
            <pc:docMk/>
            <pc:sldMk cId="2717120950" sldId="269"/>
            <ac:spMk id="2" creationId="{8AC9980D-7917-468C-0D47-6F5577168042}"/>
          </ac:spMkLst>
        </pc:spChg>
        <pc:spChg chg="add mod">
          <ac:chgData name="Charlene Knox" userId="caca8d34-c84b-4a94-9f21-def0ef16f9a8" providerId="ADAL" clId="{9510CA5A-A271-4674-998C-EED46DFE242E}" dt="2024-11-07T13:17:36.329" v="3185" actId="207"/>
          <ac:spMkLst>
            <pc:docMk/>
            <pc:sldMk cId="2717120950" sldId="269"/>
            <ac:spMk id="3" creationId="{BFA43EF4-B782-A0D2-0C05-86EDE6E7B59F}"/>
          </ac:spMkLst>
        </pc:spChg>
        <pc:spChg chg="add mod">
          <ac:chgData name="Charlene Knox" userId="caca8d34-c84b-4a94-9f21-def0ef16f9a8" providerId="ADAL" clId="{9510CA5A-A271-4674-998C-EED46DFE242E}" dt="2024-11-07T13:17:38.831" v="3186" actId="207"/>
          <ac:spMkLst>
            <pc:docMk/>
            <pc:sldMk cId="2717120950" sldId="269"/>
            <ac:spMk id="4" creationId="{3F5DD76C-7BA8-8D94-92BC-0302EB382ED9}"/>
          </ac:spMkLst>
        </pc:spChg>
        <pc:spChg chg="add mod">
          <ac:chgData name="Charlene Knox" userId="caca8d34-c84b-4a94-9f21-def0ef16f9a8" providerId="ADAL" clId="{9510CA5A-A271-4674-998C-EED46DFE242E}" dt="2024-11-07T13:17:41.027" v="3187" actId="207"/>
          <ac:spMkLst>
            <pc:docMk/>
            <pc:sldMk cId="2717120950" sldId="269"/>
            <ac:spMk id="5" creationId="{7B64646C-F8C8-B668-6824-430C24E36E55}"/>
          </ac:spMkLst>
        </pc:spChg>
        <pc:spChg chg="add mod">
          <ac:chgData name="Charlene Knox" userId="caca8d34-c84b-4a94-9f21-def0ef16f9a8" providerId="ADAL" clId="{9510CA5A-A271-4674-998C-EED46DFE242E}" dt="2024-10-20T12:48:47.643" v="511" actId="1035"/>
          <ac:spMkLst>
            <pc:docMk/>
            <pc:sldMk cId="2717120950" sldId="269"/>
            <ac:spMk id="6" creationId="{9F8985FC-3805-3DFB-9398-0DABF3B2963F}"/>
          </ac:spMkLst>
        </pc:spChg>
        <pc:spChg chg="add mod">
          <ac:chgData name="Charlene Knox" userId="caca8d34-c84b-4a94-9f21-def0ef16f9a8" providerId="ADAL" clId="{9510CA5A-A271-4674-998C-EED46DFE242E}" dt="2024-10-20T12:48:47.643" v="511" actId="1035"/>
          <ac:spMkLst>
            <pc:docMk/>
            <pc:sldMk cId="2717120950" sldId="269"/>
            <ac:spMk id="7" creationId="{CCC66C70-F65E-0BB1-E301-1A7784328CE5}"/>
          </ac:spMkLst>
        </pc:spChg>
        <pc:spChg chg="add mod">
          <ac:chgData name="Charlene Knox" userId="caca8d34-c84b-4a94-9f21-def0ef16f9a8" providerId="ADAL" clId="{9510CA5A-A271-4674-998C-EED46DFE242E}" dt="2024-10-20T12:48:47.643" v="511" actId="1035"/>
          <ac:spMkLst>
            <pc:docMk/>
            <pc:sldMk cId="2717120950" sldId="269"/>
            <ac:spMk id="8" creationId="{22906334-B936-1EEC-F75D-03239814BEB8}"/>
          </ac:spMkLst>
        </pc:spChg>
        <pc:spChg chg="add mod">
          <ac:chgData name="Charlene Knox" userId="caca8d34-c84b-4a94-9f21-def0ef16f9a8" providerId="ADAL" clId="{9510CA5A-A271-4674-998C-EED46DFE242E}" dt="2024-10-20T12:48:47.643" v="511" actId="1035"/>
          <ac:spMkLst>
            <pc:docMk/>
            <pc:sldMk cId="2717120950" sldId="269"/>
            <ac:spMk id="9" creationId="{DC73FE41-AA43-84E0-53E3-16F75A228515}"/>
          </ac:spMkLst>
        </pc:spChg>
        <pc:spChg chg="add mod">
          <ac:chgData name="Charlene Knox" userId="caca8d34-c84b-4a94-9f21-def0ef16f9a8" providerId="ADAL" clId="{9510CA5A-A271-4674-998C-EED46DFE242E}" dt="2024-10-20T12:48:47.643" v="511" actId="1035"/>
          <ac:spMkLst>
            <pc:docMk/>
            <pc:sldMk cId="2717120950" sldId="269"/>
            <ac:spMk id="10" creationId="{E92DD7A3-92B3-F3B9-0AB1-6ED6D58A8FBE}"/>
          </ac:spMkLst>
        </pc:spChg>
        <pc:spChg chg="add mod">
          <ac:chgData name="Charlene Knox" userId="caca8d34-c84b-4a94-9f21-def0ef16f9a8" providerId="ADAL" clId="{9510CA5A-A271-4674-998C-EED46DFE242E}" dt="2024-10-20T12:48:47.643" v="511" actId="1035"/>
          <ac:spMkLst>
            <pc:docMk/>
            <pc:sldMk cId="2717120950" sldId="269"/>
            <ac:spMk id="11" creationId="{EAECBBA5-2C74-7FB8-64E8-6994A0B28F05}"/>
          </ac:spMkLst>
        </pc:spChg>
        <pc:spChg chg="add mod">
          <ac:chgData name="Charlene Knox" userId="caca8d34-c84b-4a94-9f21-def0ef16f9a8" providerId="ADAL" clId="{9510CA5A-A271-4674-998C-EED46DFE242E}" dt="2024-10-20T12:48:47.643" v="511" actId="1035"/>
          <ac:spMkLst>
            <pc:docMk/>
            <pc:sldMk cId="2717120950" sldId="269"/>
            <ac:spMk id="12" creationId="{F2E85083-7664-8091-C4BD-A869BB08DE81}"/>
          </ac:spMkLst>
        </pc:spChg>
        <pc:spChg chg="add mod">
          <ac:chgData name="Charlene Knox" userId="caca8d34-c84b-4a94-9f21-def0ef16f9a8" providerId="ADAL" clId="{9510CA5A-A271-4674-998C-EED46DFE242E}" dt="2024-10-20T12:48:47.643" v="511" actId="1035"/>
          <ac:spMkLst>
            <pc:docMk/>
            <pc:sldMk cId="2717120950" sldId="269"/>
            <ac:spMk id="13" creationId="{C750C2CD-C0B9-4509-40A6-F163F7B8E250}"/>
          </ac:spMkLst>
        </pc:spChg>
        <pc:spChg chg="add mod">
          <ac:chgData name="Charlene Knox" userId="caca8d34-c84b-4a94-9f21-def0ef16f9a8" providerId="ADAL" clId="{9510CA5A-A271-4674-998C-EED46DFE242E}" dt="2024-11-07T13:17:49.733" v="3188" actId="207"/>
          <ac:spMkLst>
            <pc:docMk/>
            <pc:sldMk cId="2717120950" sldId="269"/>
            <ac:spMk id="17" creationId="{6F8D56F3-7C86-8538-066B-C88915D727C3}"/>
          </ac:spMkLst>
        </pc:spChg>
        <pc:spChg chg="add mod">
          <ac:chgData name="Charlene Knox" userId="caca8d34-c84b-4a94-9f21-def0ef16f9a8" providerId="ADAL" clId="{9510CA5A-A271-4674-998C-EED46DFE242E}" dt="2024-11-07T13:17:56.493" v="3190" actId="207"/>
          <ac:spMkLst>
            <pc:docMk/>
            <pc:sldMk cId="2717120950" sldId="269"/>
            <ac:spMk id="18" creationId="{7AF8DBF7-8BFC-C784-33CB-D7E6A7CAC934}"/>
          </ac:spMkLst>
        </pc:spChg>
        <pc:spChg chg="add mod">
          <ac:chgData name="Charlene Knox" userId="caca8d34-c84b-4a94-9f21-def0ef16f9a8" providerId="ADAL" clId="{9510CA5A-A271-4674-998C-EED46DFE242E}" dt="2024-11-07T13:17:59.438" v="3191" actId="207"/>
          <ac:spMkLst>
            <pc:docMk/>
            <pc:sldMk cId="2717120950" sldId="269"/>
            <ac:spMk id="19" creationId="{1F0F4CBF-14C8-3D42-A2DC-C231B8D10CAF}"/>
          </ac:spMkLst>
        </pc:spChg>
        <pc:spChg chg="add mod">
          <ac:chgData name="Charlene Knox" userId="caca8d34-c84b-4a94-9f21-def0ef16f9a8" providerId="ADAL" clId="{9510CA5A-A271-4674-998C-EED46DFE242E}" dt="2024-11-08T08:44:26.224" v="3568" actId="207"/>
          <ac:spMkLst>
            <pc:docMk/>
            <pc:sldMk cId="2717120950" sldId="269"/>
            <ac:spMk id="20" creationId="{CEA3386D-B8D5-0D2F-D66D-5DE4AB25180A}"/>
          </ac:spMkLst>
        </pc:spChg>
        <pc:cxnChg chg="add mod">
          <ac:chgData name="Charlene Knox" userId="caca8d34-c84b-4a94-9f21-def0ef16f9a8" providerId="ADAL" clId="{9510CA5A-A271-4674-998C-EED46DFE242E}" dt="2024-10-20T12:48:47.643" v="511" actId="1035"/>
          <ac:cxnSpMkLst>
            <pc:docMk/>
            <pc:sldMk cId="2717120950" sldId="269"/>
            <ac:cxnSpMk id="14" creationId="{8CD55D42-81EA-3499-A857-EEA35ECA1755}"/>
          </ac:cxnSpMkLst>
        </pc:cxnChg>
        <pc:cxnChg chg="add mod">
          <ac:chgData name="Charlene Knox" userId="caca8d34-c84b-4a94-9f21-def0ef16f9a8" providerId="ADAL" clId="{9510CA5A-A271-4674-998C-EED46DFE242E}" dt="2024-10-20T12:48:47.643" v="511" actId="1035"/>
          <ac:cxnSpMkLst>
            <pc:docMk/>
            <pc:sldMk cId="2717120950" sldId="269"/>
            <ac:cxnSpMk id="15" creationId="{93B5BCDA-487E-7B78-50AD-8D3FC68C5382}"/>
          </ac:cxnSpMkLst>
        </pc:cxnChg>
        <pc:cxnChg chg="add mod">
          <ac:chgData name="Charlene Knox" userId="caca8d34-c84b-4a94-9f21-def0ef16f9a8" providerId="ADAL" clId="{9510CA5A-A271-4674-998C-EED46DFE242E}" dt="2024-10-20T12:48:47.643" v="511" actId="1035"/>
          <ac:cxnSpMkLst>
            <pc:docMk/>
            <pc:sldMk cId="2717120950" sldId="269"/>
            <ac:cxnSpMk id="16" creationId="{439BA533-ECD4-8BC3-E3EB-7510A23E419A}"/>
          </ac:cxnSpMkLst>
        </pc:cxnChg>
      </pc:sldChg>
      <pc:sldChg chg="modSp new del mod">
        <pc:chgData name="Charlene Knox" userId="caca8d34-c84b-4a94-9f21-def0ef16f9a8" providerId="ADAL" clId="{9510CA5A-A271-4674-998C-EED46DFE242E}" dt="2024-10-20T12:27:43.889" v="251" actId="2696"/>
        <pc:sldMkLst>
          <pc:docMk/>
          <pc:sldMk cId="3688610360" sldId="269"/>
        </pc:sldMkLst>
        <pc:spChg chg="mod">
          <ac:chgData name="Charlene Knox" userId="caca8d34-c84b-4a94-9f21-def0ef16f9a8" providerId="ADAL" clId="{9510CA5A-A271-4674-998C-EED46DFE242E}" dt="2024-10-20T12:27:04.258" v="247" actId="113"/>
          <ac:spMkLst>
            <pc:docMk/>
            <pc:sldMk cId="3688610360" sldId="269"/>
            <ac:spMk id="2" creationId="{436013D4-2887-604D-41DC-3A313F87A509}"/>
          </ac:spMkLst>
        </pc:spChg>
        <pc:spChg chg="mod">
          <ac:chgData name="Charlene Knox" userId="caca8d34-c84b-4a94-9f21-def0ef16f9a8" providerId="ADAL" clId="{9510CA5A-A271-4674-998C-EED46DFE242E}" dt="2024-10-20T12:27:28.700" v="250" actId="1036"/>
          <ac:spMkLst>
            <pc:docMk/>
            <pc:sldMk cId="3688610360" sldId="269"/>
            <ac:spMk id="3" creationId="{1EC5A21D-4E2A-4498-C07A-9D8F7406ED62}"/>
          </ac:spMkLst>
        </pc:spChg>
      </pc:sldChg>
      <pc:sldChg chg="modSp new del mod">
        <pc:chgData name="Charlene Knox" userId="caca8d34-c84b-4a94-9f21-def0ef16f9a8" providerId="ADAL" clId="{9510CA5A-A271-4674-998C-EED46DFE242E}" dt="2024-10-20T12:32:19.053" v="370" actId="2696"/>
        <pc:sldMkLst>
          <pc:docMk/>
          <pc:sldMk cId="4088372068" sldId="269"/>
        </pc:sldMkLst>
        <pc:spChg chg="mod">
          <ac:chgData name="Charlene Knox" userId="caca8d34-c84b-4a94-9f21-def0ef16f9a8" providerId="ADAL" clId="{9510CA5A-A271-4674-998C-EED46DFE242E}" dt="2024-10-20T12:32:08.964" v="369" actId="1036"/>
          <ac:spMkLst>
            <pc:docMk/>
            <pc:sldMk cId="4088372068" sldId="269"/>
            <ac:spMk id="2" creationId="{16340BCE-0F4C-C010-6FAE-23C908994A64}"/>
          </ac:spMkLst>
        </pc:spChg>
        <pc:spChg chg="mod">
          <ac:chgData name="Charlene Knox" userId="caca8d34-c84b-4a94-9f21-def0ef16f9a8" providerId="ADAL" clId="{9510CA5A-A271-4674-998C-EED46DFE242E}" dt="2024-10-20T12:30:13.002" v="335" actId="20577"/>
          <ac:spMkLst>
            <pc:docMk/>
            <pc:sldMk cId="4088372068" sldId="269"/>
            <ac:spMk id="3" creationId="{22A1A6E5-6157-AA53-6581-5FDB3B5F7639}"/>
          </ac:spMkLst>
        </pc:spChg>
      </pc:sldChg>
      <pc:sldChg chg="modSp new del mod">
        <pc:chgData name="Charlene Knox" userId="caca8d34-c84b-4a94-9f21-def0ef16f9a8" providerId="ADAL" clId="{9510CA5A-A271-4674-998C-EED46DFE242E}" dt="2024-10-20T12:50:27.467" v="585" actId="2696"/>
        <pc:sldMkLst>
          <pc:docMk/>
          <pc:sldMk cId="313327174" sldId="270"/>
        </pc:sldMkLst>
        <pc:spChg chg="mod">
          <ac:chgData name="Charlene Knox" userId="caca8d34-c84b-4a94-9f21-def0ef16f9a8" providerId="ADAL" clId="{9510CA5A-A271-4674-998C-EED46DFE242E}" dt="2024-10-20T12:49:22.840" v="556" actId="20577"/>
          <ac:spMkLst>
            <pc:docMk/>
            <pc:sldMk cId="313327174" sldId="270"/>
            <ac:spMk id="2" creationId="{1C8F2F82-D85D-33F5-CD06-D36CB554C878}"/>
          </ac:spMkLst>
        </pc:spChg>
        <pc:spChg chg="mod">
          <ac:chgData name="Charlene Knox" userId="caca8d34-c84b-4a94-9f21-def0ef16f9a8" providerId="ADAL" clId="{9510CA5A-A271-4674-998C-EED46DFE242E}" dt="2024-10-20T12:49:14.746" v="539" actId="20577"/>
          <ac:spMkLst>
            <pc:docMk/>
            <pc:sldMk cId="313327174" sldId="270"/>
            <ac:spMk id="3" creationId="{DF0874BB-DB77-FFBF-2649-4862D852A414}"/>
          </ac:spMkLst>
        </pc:spChg>
      </pc:sldChg>
      <pc:sldChg chg="modSp new del mod">
        <pc:chgData name="Charlene Knox" userId="caca8d34-c84b-4a94-9f21-def0ef16f9a8" providerId="ADAL" clId="{9510CA5A-A271-4674-998C-EED46DFE242E}" dt="2024-10-20T12:51:26.103" v="629" actId="2696"/>
        <pc:sldMkLst>
          <pc:docMk/>
          <pc:sldMk cId="982088073" sldId="270"/>
        </pc:sldMkLst>
        <pc:spChg chg="mod">
          <ac:chgData name="Charlene Knox" userId="caca8d34-c84b-4a94-9f21-def0ef16f9a8" providerId="ADAL" clId="{9510CA5A-A271-4674-998C-EED46DFE242E}" dt="2024-10-20T12:50:54.760" v="626" actId="20577"/>
          <ac:spMkLst>
            <pc:docMk/>
            <pc:sldMk cId="982088073" sldId="270"/>
            <ac:spMk id="2" creationId="{1329B5B9-0785-9B1D-3903-6C73061554BB}"/>
          </ac:spMkLst>
        </pc:spChg>
        <pc:spChg chg="mod">
          <ac:chgData name="Charlene Knox" userId="caca8d34-c84b-4a94-9f21-def0ef16f9a8" providerId="ADAL" clId="{9510CA5A-A271-4674-998C-EED46DFE242E}" dt="2024-10-20T12:50:44.374" v="609" actId="20577"/>
          <ac:spMkLst>
            <pc:docMk/>
            <pc:sldMk cId="982088073" sldId="270"/>
            <ac:spMk id="3" creationId="{A918CC5B-86D1-629A-4F33-A557BBFE6348}"/>
          </ac:spMkLst>
        </pc:spChg>
      </pc:sldChg>
      <pc:sldChg chg="del">
        <pc:chgData name="Charlene Knox" userId="caca8d34-c84b-4a94-9f21-def0ef16f9a8" providerId="ADAL" clId="{9510CA5A-A271-4674-998C-EED46DFE242E}" dt="2024-10-20T12:11:31.214" v="2" actId="2696"/>
        <pc:sldMkLst>
          <pc:docMk/>
          <pc:sldMk cId="1664182243" sldId="270"/>
        </pc:sldMkLst>
      </pc:sldChg>
      <pc:sldChg chg="modSp new mod ord">
        <pc:chgData name="Charlene Knox" userId="caca8d34-c84b-4a94-9f21-def0ef16f9a8" providerId="ADAL" clId="{9510CA5A-A271-4674-998C-EED46DFE242E}" dt="2024-11-07T12:11:50.502" v="1364" actId="20577"/>
        <pc:sldMkLst>
          <pc:docMk/>
          <pc:sldMk cId="1672004527" sldId="270"/>
        </pc:sldMkLst>
        <pc:spChg chg="mod">
          <ac:chgData name="Charlene Knox" userId="caca8d34-c84b-4a94-9f21-def0ef16f9a8" providerId="ADAL" clId="{9510CA5A-A271-4674-998C-EED46DFE242E}" dt="2024-11-07T12:11:44.734" v="1355" actId="20577"/>
          <ac:spMkLst>
            <pc:docMk/>
            <pc:sldMk cId="1672004527" sldId="270"/>
            <ac:spMk id="2" creationId="{F770A231-3223-D936-2E87-2385DE5701ED}"/>
          </ac:spMkLst>
        </pc:spChg>
        <pc:spChg chg="mod">
          <ac:chgData name="Charlene Knox" userId="caca8d34-c84b-4a94-9f21-def0ef16f9a8" providerId="ADAL" clId="{9510CA5A-A271-4674-998C-EED46DFE242E}" dt="2024-11-07T12:11:50.502" v="1364" actId="20577"/>
          <ac:spMkLst>
            <pc:docMk/>
            <pc:sldMk cId="1672004527" sldId="270"/>
            <ac:spMk id="3" creationId="{C524569B-682A-0638-5A36-9E587228CDD8}"/>
          </ac:spMkLst>
        </pc:spChg>
      </pc:sldChg>
      <pc:sldChg chg="modSp new del mod ord">
        <pc:chgData name="Charlene Knox" userId="caca8d34-c84b-4a94-9f21-def0ef16f9a8" providerId="ADAL" clId="{9510CA5A-A271-4674-998C-EED46DFE242E}" dt="2024-10-20T12:52:04.317" v="681" actId="2696"/>
        <pc:sldMkLst>
          <pc:docMk/>
          <pc:sldMk cId="4198457287" sldId="270"/>
        </pc:sldMkLst>
        <pc:spChg chg="mod">
          <ac:chgData name="Charlene Knox" userId="caca8d34-c84b-4a94-9f21-def0ef16f9a8" providerId="ADAL" clId="{9510CA5A-A271-4674-998C-EED46DFE242E}" dt="2024-10-20T12:51:42.190" v="649" actId="20577"/>
          <ac:spMkLst>
            <pc:docMk/>
            <pc:sldMk cId="4198457287" sldId="270"/>
            <ac:spMk id="2" creationId="{0F6FF48C-5070-6F83-D831-68C496E6ABDA}"/>
          </ac:spMkLst>
        </pc:spChg>
        <pc:spChg chg="mod">
          <ac:chgData name="Charlene Knox" userId="caca8d34-c84b-4a94-9f21-def0ef16f9a8" providerId="ADAL" clId="{9510CA5A-A271-4674-998C-EED46DFE242E}" dt="2024-10-20T12:51:54.624" v="680" actId="20577"/>
          <ac:spMkLst>
            <pc:docMk/>
            <pc:sldMk cId="4198457287" sldId="270"/>
            <ac:spMk id="3" creationId="{2D65FD37-B886-A0EB-9511-CFB17A8D65B8}"/>
          </ac:spMkLst>
        </pc:spChg>
      </pc:sldChg>
      <pc:sldChg chg="del">
        <pc:chgData name="Charlene Knox" userId="caca8d34-c84b-4a94-9f21-def0ef16f9a8" providerId="ADAL" clId="{9510CA5A-A271-4674-998C-EED46DFE242E}" dt="2024-10-20T12:11:28.970" v="1" actId="2696"/>
        <pc:sldMkLst>
          <pc:docMk/>
          <pc:sldMk cId="772944758" sldId="271"/>
        </pc:sldMkLst>
      </pc:sldChg>
      <pc:sldChg chg="new del ord">
        <pc:chgData name="Charlene Knox" userId="caca8d34-c84b-4a94-9f21-def0ef16f9a8" providerId="ADAL" clId="{9510CA5A-A271-4674-998C-EED46DFE242E}" dt="2024-11-07T12:07:19.490" v="1186" actId="47"/>
        <pc:sldMkLst>
          <pc:docMk/>
          <pc:sldMk cId="3138554575" sldId="271"/>
        </pc:sldMkLst>
      </pc:sldChg>
      <pc:sldChg chg="new del">
        <pc:chgData name="Charlene Knox" userId="caca8d34-c84b-4a94-9f21-def0ef16f9a8" providerId="ADAL" clId="{9510CA5A-A271-4674-998C-EED46DFE242E}" dt="2024-11-07T12:07:03.688" v="1183" actId="47"/>
        <pc:sldMkLst>
          <pc:docMk/>
          <pc:sldMk cId="3566859728" sldId="272"/>
        </pc:sldMkLst>
      </pc:sldChg>
      <pc:sldChg chg="new del">
        <pc:chgData name="Charlene Knox" userId="caca8d34-c84b-4a94-9f21-def0ef16f9a8" providerId="ADAL" clId="{9510CA5A-A271-4674-998C-EED46DFE242E}" dt="2024-11-07T12:07:02.748" v="1182" actId="47"/>
        <pc:sldMkLst>
          <pc:docMk/>
          <pc:sldMk cId="859589358" sldId="273"/>
        </pc:sldMkLst>
      </pc:sldChg>
      <pc:sldChg chg="new del">
        <pc:chgData name="Charlene Knox" userId="caca8d34-c84b-4a94-9f21-def0ef16f9a8" providerId="ADAL" clId="{9510CA5A-A271-4674-998C-EED46DFE242E}" dt="2024-11-07T12:07:01.711" v="1181" actId="47"/>
        <pc:sldMkLst>
          <pc:docMk/>
          <pc:sldMk cId="2149176003" sldId="274"/>
        </pc:sldMkLst>
      </pc:sldChg>
      <pc:sldChg chg="new del">
        <pc:chgData name="Charlene Knox" userId="caca8d34-c84b-4a94-9f21-def0ef16f9a8" providerId="ADAL" clId="{9510CA5A-A271-4674-998C-EED46DFE242E}" dt="2024-11-07T12:07:00.758" v="1180" actId="47"/>
        <pc:sldMkLst>
          <pc:docMk/>
          <pc:sldMk cId="1465036167" sldId="275"/>
        </pc:sldMkLst>
      </pc:sldChg>
      <pc:sldChg chg="new del">
        <pc:chgData name="Charlene Knox" userId="caca8d34-c84b-4a94-9f21-def0ef16f9a8" providerId="ADAL" clId="{9510CA5A-A271-4674-998C-EED46DFE242E}" dt="2024-11-07T12:06:59.791" v="1179" actId="47"/>
        <pc:sldMkLst>
          <pc:docMk/>
          <pc:sldMk cId="4162070276" sldId="276"/>
        </pc:sldMkLst>
      </pc:sldChg>
      <pc:sldChg chg="new del">
        <pc:chgData name="Charlene Knox" userId="caca8d34-c84b-4a94-9f21-def0ef16f9a8" providerId="ADAL" clId="{9510CA5A-A271-4674-998C-EED46DFE242E}" dt="2024-11-07T12:06:58.856" v="1178" actId="47"/>
        <pc:sldMkLst>
          <pc:docMk/>
          <pc:sldMk cId="1069017938" sldId="277"/>
        </pc:sldMkLst>
      </pc:sldChg>
      <pc:sldChg chg="new del">
        <pc:chgData name="Charlene Knox" userId="caca8d34-c84b-4a94-9f21-def0ef16f9a8" providerId="ADAL" clId="{9510CA5A-A271-4674-998C-EED46DFE242E}" dt="2024-11-07T12:06:57.931" v="1177" actId="47"/>
        <pc:sldMkLst>
          <pc:docMk/>
          <pc:sldMk cId="3849735962" sldId="278"/>
        </pc:sldMkLst>
      </pc:sldChg>
      <pc:sldChg chg="new del">
        <pc:chgData name="Charlene Knox" userId="caca8d34-c84b-4a94-9f21-def0ef16f9a8" providerId="ADAL" clId="{9510CA5A-A271-4674-998C-EED46DFE242E}" dt="2024-11-07T12:06:56.898" v="1176" actId="47"/>
        <pc:sldMkLst>
          <pc:docMk/>
          <pc:sldMk cId="727056712" sldId="279"/>
        </pc:sldMkLst>
      </pc:sldChg>
      <pc:sldChg chg="new del">
        <pc:chgData name="Charlene Knox" userId="caca8d34-c84b-4a94-9f21-def0ef16f9a8" providerId="ADAL" clId="{9510CA5A-A271-4674-998C-EED46DFE242E}" dt="2024-11-07T12:06:56" v="1175" actId="47"/>
        <pc:sldMkLst>
          <pc:docMk/>
          <pc:sldMk cId="4265871155" sldId="280"/>
        </pc:sldMkLst>
      </pc:sldChg>
      <pc:sldChg chg="new del">
        <pc:chgData name="Charlene Knox" userId="caca8d34-c84b-4a94-9f21-def0ef16f9a8" providerId="ADAL" clId="{9510CA5A-A271-4674-998C-EED46DFE242E}" dt="2024-11-07T12:06:55.108" v="1174" actId="47"/>
        <pc:sldMkLst>
          <pc:docMk/>
          <pc:sldMk cId="2964618292" sldId="281"/>
        </pc:sldMkLst>
      </pc:sldChg>
      <pc:sldChg chg="new del ord">
        <pc:chgData name="Charlene Knox" userId="caca8d34-c84b-4a94-9f21-def0ef16f9a8" providerId="ADAL" clId="{9510CA5A-A271-4674-998C-EED46DFE242E}" dt="2024-11-07T12:06:48.647" v="1169" actId="47"/>
        <pc:sldMkLst>
          <pc:docMk/>
          <pc:sldMk cId="2153005415" sldId="282"/>
        </pc:sldMkLst>
      </pc:sldChg>
      <pc:sldChg chg="new del">
        <pc:chgData name="Charlene Knox" userId="caca8d34-c84b-4a94-9f21-def0ef16f9a8" providerId="ADAL" clId="{9510CA5A-A271-4674-998C-EED46DFE242E}" dt="2024-11-07T12:06:54.185" v="1173" actId="47"/>
        <pc:sldMkLst>
          <pc:docMk/>
          <pc:sldMk cId="3036166548" sldId="283"/>
        </pc:sldMkLst>
      </pc:sldChg>
      <pc:sldChg chg="new del">
        <pc:chgData name="Charlene Knox" userId="caca8d34-c84b-4a94-9f21-def0ef16f9a8" providerId="ADAL" clId="{9510CA5A-A271-4674-998C-EED46DFE242E}" dt="2024-11-07T12:06:52.942" v="1172" actId="47"/>
        <pc:sldMkLst>
          <pc:docMk/>
          <pc:sldMk cId="581853043" sldId="284"/>
        </pc:sldMkLst>
      </pc:sldChg>
      <pc:sldChg chg="new del">
        <pc:chgData name="Charlene Knox" userId="caca8d34-c84b-4a94-9f21-def0ef16f9a8" providerId="ADAL" clId="{9510CA5A-A271-4674-998C-EED46DFE242E}" dt="2024-11-07T12:06:51.577" v="1171" actId="47"/>
        <pc:sldMkLst>
          <pc:docMk/>
          <pc:sldMk cId="68200298" sldId="285"/>
        </pc:sldMkLst>
      </pc:sldChg>
      <pc:sldChg chg="new del">
        <pc:chgData name="Charlene Knox" userId="caca8d34-c84b-4a94-9f21-def0ef16f9a8" providerId="ADAL" clId="{9510CA5A-A271-4674-998C-EED46DFE242E}" dt="2024-11-07T12:06:49.766" v="1170" actId="47"/>
        <pc:sldMkLst>
          <pc:docMk/>
          <pc:sldMk cId="1800352157" sldId="286"/>
        </pc:sldMkLst>
      </pc:sldChg>
      <pc:sldChg chg="new">
        <pc:chgData name="Charlene Knox" userId="caca8d34-c84b-4a94-9f21-def0ef16f9a8" providerId="ADAL" clId="{9510CA5A-A271-4674-998C-EED46DFE242E}" dt="2024-10-22T08:54:44.170" v="876" actId="680"/>
        <pc:sldMkLst>
          <pc:docMk/>
          <pc:sldMk cId="1737648449" sldId="287"/>
        </pc:sldMkLst>
      </pc:sldChg>
      <pc:sldChg chg="modSp add del mod ord">
        <pc:chgData name="Charlene Knox" userId="caca8d34-c84b-4a94-9f21-def0ef16f9a8" providerId="ADAL" clId="{9510CA5A-A271-4674-998C-EED46DFE242E}" dt="2024-11-07T12:24:09.573" v="1504" actId="20577"/>
        <pc:sldMkLst>
          <pc:docMk/>
          <pc:sldMk cId="1608054657" sldId="288"/>
        </pc:sldMkLst>
        <pc:spChg chg="mod">
          <ac:chgData name="Charlene Knox" userId="caca8d34-c84b-4a94-9f21-def0ef16f9a8" providerId="ADAL" clId="{9510CA5A-A271-4674-998C-EED46DFE242E}" dt="2024-11-07T12:23:48.719" v="1475" actId="20577"/>
          <ac:spMkLst>
            <pc:docMk/>
            <pc:sldMk cId="1608054657" sldId="288"/>
            <ac:spMk id="2" creationId="{654F7939-5143-BC4B-D0EB-C94723999CCD}"/>
          </ac:spMkLst>
        </pc:spChg>
        <pc:spChg chg="mod">
          <ac:chgData name="Charlene Knox" userId="caca8d34-c84b-4a94-9f21-def0ef16f9a8" providerId="ADAL" clId="{9510CA5A-A271-4674-998C-EED46DFE242E}" dt="2024-11-07T12:24:09.573" v="1504" actId="20577"/>
          <ac:spMkLst>
            <pc:docMk/>
            <pc:sldMk cId="1608054657" sldId="288"/>
            <ac:spMk id="3" creationId="{E0705014-B6BA-3FAB-9416-50EE10B07B6A}"/>
          </ac:spMkLst>
        </pc:spChg>
      </pc:sldChg>
      <pc:sldChg chg="modSp add mod">
        <pc:chgData name="Charlene Knox" userId="caca8d34-c84b-4a94-9f21-def0ef16f9a8" providerId="ADAL" clId="{9510CA5A-A271-4674-998C-EED46DFE242E}" dt="2024-11-07T12:20:04.352" v="1430" actId="20577"/>
        <pc:sldMkLst>
          <pc:docMk/>
          <pc:sldMk cId="708439345" sldId="289"/>
        </pc:sldMkLst>
        <pc:spChg chg="mod">
          <ac:chgData name="Charlene Knox" userId="caca8d34-c84b-4a94-9f21-def0ef16f9a8" providerId="ADAL" clId="{9510CA5A-A271-4674-998C-EED46DFE242E}" dt="2024-11-07T12:20:00.052" v="1423" actId="20577"/>
          <ac:spMkLst>
            <pc:docMk/>
            <pc:sldMk cId="708439345" sldId="289"/>
            <ac:spMk id="2" creationId="{BCA62676-1D6A-69C7-D21F-64782DFF6CB7}"/>
          </ac:spMkLst>
        </pc:spChg>
        <pc:spChg chg="mod">
          <ac:chgData name="Charlene Knox" userId="caca8d34-c84b-4a94-9f21-def0ef16f9a8" providerId="ADAL" clId="{9510CA5A-A271-4674-998C-EED46DFE242E}" dt="2024-11-07T12:20:04.352" v="1430" actId="20577"/>
          <ac:spMkLst>
            <pc:docMk/>
            <pc:sldMk cId="708439345" sldId="289"/>
            <ac:spMk id="3" creationId="{2D1C8BFE-683C-0DEB-4764-C57A2D5DF282}"/>
          </ac:spMkLst>
        </pc:spChg>
      </pc:sldChg>
      <pc:sldChg chg="new del">
        <pc:chgData name="Charlene Knox" userId="caca8d34-c84b-4a94-9f21-def0ef16f9a8" providerId="ADAL" clId="{9510CA5A-A271-4674-998C-EED46DFE242E}" dt="2024-11-07T12:06:42.207" v="1168" actId="680"/>
        <pc:sldMkLst>
          <pc:docMk/>
          <pc:sldMk cId="1778221229" sldId="289"/>
        </pc:sldMkLst>
      </pc:sldChg>
      <pc:sldChg chg="add del">
        <pc:chgData name="Charlene Knox" userId="caca8d34-c84b-4a94-9f21-def0ef16f9a8" providerId="ADAL" clId="{9510CA5A-A271-4674-998C-EED46DFE242E}" dt="2024-11-07T11:55:38.945" v="939" actId="47"/>
        <pc:sldMkLst>
          <pc:docMk/>
          <pc:sldMk cId="2117001777" sldId="289"/>
        </pc:sldMkLst>
      </pc:sldChg>
      <pc:sldChg chg="add del">
        <pc:chgData name="Charlene Knox" userId="caca8d34-c84b-4a94-9f21-def0ef16f9a8" providerId="ADAL" clId="{9510CA5A-A271-4674-998C-EED46DFE242E}" dt="2024-11-07T11:55:36.474" v="938" actId="47"/>
        <pc:sldMkLst>
          <pc:docMk/>
          <pc:sldMk cId="175810424" sldId="290"/>
        </pc:sldMkLst>
      </pc:sldChg>
      <pc:sldChg chg="add del">
        <pc:chgData name="Charlene Knox" userId="caca8d34-c84b-4a94-9f21-def0ef16f9a8" providerId="ADAL" clId="{9510CA5A-A271-4674-998C-EED46DFE242E}" dt="2024-11-07T12:20:17.813" v="1431" actId="47"/>
        <pc:sldMkLst>
          <pc:docMk/>
          <pc:sldMk cId="1280243277" sldId="290"/>
        </pc:sldMkLst>
      </pc:sldChg>
      <pc:sldChg chg="modSp add del mod ord">
        <pc:chgData name="Charlene Knox" userId="caca8d34-c84b-4a94-9f21-def0ef16f9a8" providerId="ADAL" clId="{9510CA5A-A271-4674-998C-EED46DFE242E}" dt="2024-11-07T12:05:20.905" v="1166" actId="47"/>
        <pc:sldMkLst>
          <pc:docMk/>
          <pc:sldMk cId="2234550520" sldId="291"/>
        </pc:sldMkLst>
        <pc:spChg chg="mod">
          <ac:chgData name="Charlene Knox" userId="caca8d34-c84b-4a94-9f21-def0ef16f9a8" providerId="ADAL" clId="{9510CA5A-A271-4674-998C-EED46DFE242E}" dt="2024-11-07T11:55:06.902" v="933" actId="20577"/>
          <ac:spMkLst>
            <pc:docMk/>
            <pc:sldMk cId="2234550520" sldId="291"/>
            <ac:spMk id="3" creationId="{2C7B3555-AA7E-F965-6BD7-A38C011EB478}"/>
          </ac:spMkLst>
        </pc:spChg>
        <pc:spChg chg="mod">
          <ac:chgData name="Charlene Knox" userId="caca8d34-c84b-4a94-9f21-def0ef16f9a8" providerId="ADAL" clId="{9510CA5A-A271-4674-998C-EED46DFE242E}" dt="2024-11-07T11:55:08.824" v="937" actId="20577"/>
          <ac:spMkLst>
            <pc:docMk/>
            <pc:sldMk cId="2234550520" sldId="291"/>
            <ac:spMk id="4" creationId="{4BB1861A-9063-C741-788D-5A56A27C3BAC}"/>
          </ac:spMkLst>
        </pc:spChg>
      </pc:sldChg>
      <pc:sldChg chg="add del">
        <pc:chgData name="Charlene Knox" userId="caca8d34-c84b-4a94-9f21-def0ef16f9a8" providerId="ADAL" clId="{9510CA5A-A271-4674-998C-EED46DFE242E}" dt="2024-11-07T12:20:19.323" v="1432" actId="47"/>
        <pc:sldMkLst>
          <pc:docMk/>
          <pc:sldMk cId="3611779124" sldId="291"/>
        </pc:sldMkLst>
      </pc:sldChg>
      <pc:sldChg chg="new del">
        <pc:chgData name="Charlene Knox" userId="caca8d34-c84b-4a94-9f21-def0ef16f9a8" providerId="ADAL" clId="{9510CA5A-A271-4674-998C-EED46DFE242E}" dt="2024-11-07T12:07:52.441" v="1191" actId="680"/>
        <pc:sldMkLst>
          <pc:docMk/>
          <pc:sldMk cId="298196069" sldId="292"/>
        </pc:sldMkLst>
      </pc:sldChg>
      <pc:sldChg chg="modSp new del mod ord">
        <pc:chgData name="Charlene Knox" userId="caca8d34-c84b-4a94-9f21-def0ef16f9a8" providerId="ADAL" clId="{9510CA5A-A271-4674-998C-EED46DFE242E}" dt="2024-11-07T12:16:39.581" v="1380" actId="47"/>
        <pc:sldMkLst>
          <pc:docMk/>
          <pc:sldMk cId="2454794976" sldId="292"/>
        </pc:sldMkLst>
        <pc:spChg chg="mod">
          <ac:chgData name="Charlene Knox" userId="caca8d34-c84b-4a94-9f21-def0ef16f9a8" providerId="ADAL" clId="{9510CA5A-A271-4674-998C-EED46DFE242E}" dt="2024-11-07T12:15:34.883" v="1374" actId="20577"/>
          <ac:spMkLst>
            <pc:docMk/>
            <pc:sldMk cId="2454794976" sldId="292"/>
            <ac:spMk id="2" creationId="{22D6E57D-2A92-1111-39EE-116C001B5FAA}"/>
          </ac:spMkLst>
        </pc:spChg>
        <pc:spChg chg="mod">
          <ac:chgData name="Charlene Knox" userId="caca8d34-c84b-4a94-9f21-def0ef16f9a8" providerId="ADAL" clId="{9510CA5A-A271-4674-998C-EED46DFE242E}" dt="2024-11-07T12:08:31.317" v="1215" actId="20577"/>
          <ac:spMkLst>
            <pc:docMk/>
            <pc:sldMk cId="2454794976" sldId="292"/>
            <ac:spMk id="3" creationId="{A814184C-2F5A-BD7A-84A7-0361F701E88F}"/>
          </ac:spMkLst>
        </pc:spChg>
      </pc:sldChg>
      <pc:sldChg chg="modSp new del mod ord">
        <pc:chgData name="Charlene Knox" userId="caca8d34-c84b-4a94-9f21-def0ef16f9a8" providerId="ADAL" clId="{9510CA5A-A271-4674-998C-EED46DFE242E}" dt="2024-11-07T12:05:09.592" v="1163" actId="2696"/>
        <pc:sldMkLst>
          <pc:docMk/>
          <pc:sldMk cId="4205228145" sldId="292"/>
        </pc:sldMkLst>
        <pc:spChg chg="mod">
          <ac:chgData name="Charlene Knox" userId="caca8d34-c84b-4a94-9f21-def0ef16f9a8" providerId="ADAL" clId="{9510CA5A-A271-4674-998C-EED46DFE242E}" dt="2024-11-07T11:58:52.690" v="1021" actId="1076"/>
          <ac:spMkLst>
            <pc:docMk/>
            <pc:sldMk cId="4205228145" sldId="292"/>
            <ac:spMk id="2" creationId="{C42BA276-56F6-71D2-524A-048DA1E9044D}"/>
          </ac:spMkLst>
        </pc:spChg>
      </pc:sldChg>
      <pc:sldChg chg="add del">
        <pc:chgData name="Charlene Knox" userId="caca8d34-c84b-4a94-9f21-def0ef16f9a8" providerId="ADAL" clId="{9510CA5A-A271-4674-998C-EED46DFE242E}" dt="2024-11-07T12:16:36.070" v="1379" actId="47"/>
        <pc:sldMkLst>
          <pc:docMk/>
          <pc:sldMk cId="1454879220" sldId="293"/>
        </pc:sldMkLst>
      </pc:sldChg>
      <pc:sldChg chg="add del">
        <pc:chgData name="Charlene Knox" userId="caca8d34-c84b-4a94-9f21-def0ef16f9a8" providerId="ADAL" clId="{9510CA5A-A271-4674-998C-EED46DFE242E}" dt="2024-11-07T12:05:17.817" v="1165" actId="47"/>
        <pc:sldMkLst>
          <pc:docMk/>
          <pc:sldMk cId="3779932038" sldId="293"/>
        </pc:sldMkLst>
      </pc:sldChg>
      <pc:sldChg chg="new del">
        <pc:chgData name="Charlene Knox" userId="caca8d34-c84b-4a94-9f21-def0ef16f9a8" providerId="ADAL" clId="{9510CA5A-A271-4674-998C-EED46DFE242E}" dt="2024-11-07T12:16:41.855" v="1381" actId="47"/>
        <pc:sldMkLst>
          <pc:docMk/>
          <pc:sldMk cId="1204848313" sldId="294"/>
        </pc:sldMkLst>
      </pc:sldChg>
      <pc:sldChg chg="add del">
        <pc:chgData name="Charlene Knox" userId="caca8d34-c84b-4a94-9f21-def0ef16f9a8" providerId="ADAL" clId="{9510CA5A-A271-4674-998C-EED46DFE242E}" dt="2024-11-07T12:05:15.876" v="1164" actId="47"/>
        <pc:sldMkLst>
          <pc:docMk/>
          <pc:sldMk cId="2913401485" sldId="294"/>
        </pc:sldMkLst>
      </pc:sldChg>
      <pc:sldChg chg="new del ord">
        <pc:chgData name="Charlene Knox" userId="caca8d34-c84b-4a94-9f21-def0ef16f9a8" providerId="ADAL" clId="{9510CA5A-A271-4674-998C-EED46DFE242E}" dt="2024-11-07T12:28:03.325" v="1549" actId="47"/>
        <pc:sldMkLst>
          <pc:docMk/>
          <pc:sldMk cId="4285843616" sldId="295"/>
        </pc:sldMkLst>
      </pc:sldChg>
      <pc:sldChg chg="new del ord">
        <pc:chgData name="Charlene Knox" userId="caca8d34-c84b-4a94-9f21-def0ef16f9a8" providerId="ADAL" clId="{9510CA5A-A271-4674-998C-EED46DFE242E}" dt="2024-11-07T12:27:58.557" v="1548" actId="47"/>
        <pc:sldMkLst>
          <pc:docMk/>
          <pc:sldMk cId="2198078303" sldId="296"/>
        </pc:sldMkLst>
      </pc:sldChg>
      <pc:sldChg chg="add ord">
        <pc:chgData name="Charlene Knox" userId="caca8d34-c84b-4a94-9f21-def0ef16f9a8" providerId="ADAL" clId="{9510CA5A-A271-4674-998C-EED46DFE242E}" dt="2024-11-07T12:18:21.537" v="1395"/>
        <pc:sldMkLst>
          <pc:docMk/>
          <pc:sldMk cId="886710984" sldId="297"/>
        </pc:sldMkLst>
      </pc:sldChg>
      <pc:sldChg chg="new del">
        <pc:chgData name="Charlene Knox" userId="caca8d34-c84b-4a94-9f21-def0ef16f9a8" providerId="ADAL" clId="{9510CA5A-A271-4674-998C-EED46DFE242E}" dt="2024-11-07T12:18:34.404" v="1396" actId="47"/>
        <pc:sldMkLst>
          <pc:docMk/>
          <pc:sldMk cId="2645096288" sldId="298"/>
        </pc:sldMkLst>
      </pc:sldChg>
      <pc:sldChg chg="new del">
        <pc:chgData name="Charlene Knox" userId="caca8d34-c84b-4a94-9f21-def0ef16f9a8" providerId="ADAL" clId="{9510CA5A-A271-4674-998C-EED46DFE242E}" dt="2024-11-07T12:17:41.949" v="1387" actId="47"/>
        <pc:sldMkLst>
          <pc:docMk/>
          <pc:sldMk cId="3721719909" sldId="298"/>
        </pc:sldMkLst>
      </pc:sldChg>
      <pc:sldChg chg="new del ord">
        <pc:chgData name="Charlene Knox" userId="caca8d34-c84b-4a94-9f21-def0ef16f9a8" providerId="ADAL" clId="{9510CA5A-A271-4674-998C-EED46DFE242E}" dt="2024-11-07T12:26:39.869" v="1542" actId="47"/>
        <pc:sldMkLst>
          <pc:docMk/>
          <pc:sldMk cId="1281199113" sldId="299"/>
        </pc:sldMkLst>
      </pc:sldChg>
      <pc:sldChg chg="new del">
        <pc:chgData name="Charlene Knox" userId="caca8d34-c84b-4a94-9f21-def0ef16f9a8" providerId="ADAL" clId="{9510CA5A-A271-4674-998C-EED46DFE242E}" dt="2024-11-07T12:26:01.601" v="1538" actId="47"/>
        <pc:sldMkLst>
          <pc:docMk/>
          <pc:sldMk cId="1586362307" sldId="300"/>
        </pc:sldMkLst>
      </pc:sldChg>
      <pc:sldChg chg="add del ord">
        <pc:chgData name="Charlene Knox" userId="caca8d34-c84b-4a94-9f21-def0ef16f9a8" providerId="ADAL" clId="{9510CA5A-A271-4674-998C-EED46DFE242E}" dt="2024-11-07T12:26:26.559" v="1541" actId="47"/>
        <pc:sldMkLst>
          <pc:docMk/>
          <pc:sldMk cId="339964669" sldId="301"/>
        </pc:sldMkLst>
      </pc:sldChg>
      <pc:sldChg chg="new ord">
        <pc:chgData name="Charlene Knox" userId="caca8d34-c84b-4a94-9f21-def0ef16f9a8" providerId="ADAL" clId="{9510CA5A-A271-4674-998C-EED46DFE242E}" dt="2024-11-07T12:20:25.756" v="1435"/>
        <pc:sldMkLst>
          <pc:docMk/>
          <pc:sldMk cId="4125030532" sldId="302"/>
        </pc:sldMkLst>
      </pc:sldChg>
      <pc:sldChg chg="new ord">
        <pc:chgData name="Charlene Knox" userId="caca8d34-c84b-4a94-9f21-def0ef16f9a8" providerId="ADAL" clId="{9510CA5A-A271-4674-998C-EED46DFE242E}" dt="2024-11-07T12:20:49.348" v="1440"/>
        <pc:sldMkLst>
          <pc:docMk/>
          <pc:sldMk cId="1001388525" sldId="303"/>
        </pc:sldMkLst>
      </pc:sldChg>
      <pc:sldChg chg="new del">
        <pc:chgData name="Charlene Knox" userId="caca8d34-c84b-4a94-9f21-def0ef16f9a8" providerId="ADAL" clId="{9510CA5A-A271-4674-998C-EED46DFE242E}" dt="2024-11-07T12:20:40.813" v="1437" actId="47"/>
        <pc:sldMkLst>
          <pc:docMk/>
          <pc:sldMk cId="1986128534" sldId="303"/>
        </pc:sldMkLst>
      </pc:sldChg>
      <pc:sldChg chg="new">
        <pc:chgData name="Charlene Knox" userId="caca8d34-c84b-4a94-9f21-def0ef16f9a8" providerId="ADAL" clId="{9510CA5A-A271-4674-998C-EED46DFE242E}" dt="2024-11-07T12:20:56.591" v="1441" actId="680"/>
        <pc:sldMkLst>
          <pc:docMk/>
          <pc:sldMk cId="1444592820" sldId="304"/>
        </pc:sldMkLst>
      </pc:sldChg>
      <pc:sldChg chg="new">
        <pc:chgData name="Charlene Knox" userId="caca8d34-c84b-4a94-9f21-def0ef16f9a8" providerId="ADAL" clId="{9510CA5A-A271-4674-998C-EED46DFE242E}" dt="2024-11-07T12:21:00.376" v="1442" actId="680"/>
        <pc:sldMkLst>
          <pc:docMk/>
          <pc:sldMk cId="1042905010" sldId="305"/>
        </pc:sldMkLst>
      </pc:sldChg>
      <pc:sldChg chg="new">
        <pc:chgData name="Charlene Knox" userId="caca8d34-c84b-4a94-9f21-def0ef16f9a8" providerId="ADAL" clId="{9510CA5A-A271-4674-998C-EED46DFE242E}" dt="2024-11-07T12:21:03.293" v="1443" actId="680"/>
        <pc:sldMkLst>
          <pc:docMk/>
          <pc:sldMk cId="343384001" sldId="306"/>
        </pc:sldMkLst>
      </pc:sldChg>
      <pc:sldChg chg="new">
        <pc:chgData name="Charlene Knox" userId="caca8d34-c84b-4a94-9f21-def0ef16f9a8" providerId="ADAL" clId="{9510CA5A-A271-4674-998C-EED46DFE242E}" dt="2024-11-07T12:21:06.134" v="1444" actId="680"/>
        <pc:sldMkLst>
          <pc:docMk/>
          <pc:sldMk cId="4214336586" sldId="307"/>
        </pc:sldMkLst>
      </pc:sldChg>
      <pc:sldChg chg="new">
        <pc:chgData name="Charlene Knox" userId="caca8d34-c84b-4a94-9f21-def0ef16f9a8" providerId="ADAL" clId="{9510CA5A-A271-4674-998C-EED46DFE242E}" dt="2024-11-07T12:21:09.036" v="1445" actId="680"/>
        <pc:sldMkLst>
          <pc:docMk/>
          <pc:sldMk cId="1844855768" sldId="308"/>
        </pc:sldMkLst>
      </pc:sldChg>
      <pc:sldChg chg="new">
        <pc:chgData name="Charlene Knox" userId="caca8d34-c84b-4a94-9f21-def0ef16f9a8" providerId="ADAL" clId="{9510CA5A-A271-4674-998C-EED46DFE242E}" dt="2024-11-07T12:21:15.316" v="1446" actId="680"/>
        <pc:sldMkLst>
          <pc:docMk/>
          <pc:sldMk cId="725619962" sldId="309"/>
        </pc:sldMkLst>
      </pc:sldChg>
      <pc:sldChg chg="modSp add mod ord">
        <pc:chgData name="Charlene Knox" userId="caca8d34-c84b-4a94-9f21-def0ef16f9a8" providerId="ADAL" clId="{9510CA5A-A271-4674-998C-EED46DFE242E}" dt="2024-11-07T12:25:08.795" v="1508" actId="20577"/>
        <pc:sldMkLst>
          <pc:docMk/>
          <pc:sldMk cId="3854590473" sldId="310"/>
        </pc:sldMkLst>
        <pc:spChg chg="mod">
          <ac:chgData name="Charlene Knox" userId="caca8d34-c84b-4a94-9f21-def0ef16f9a8" providerId="ADAL" clId="{9510CA5A-A271-4674-998C-EED46DFE242E}" dt="2024-11-07T12:25:08.795" v="1508" actId="20577"/>
          <ac:spMkLst>
            <pc:docMk/>
            <pc:sldMk cId="3854590473" sldId="310"/>
            <ac:spMk id="2" creationId="{83A9DBD2-C11A-09B2-3DFE-69D8EFD792A8}"/>
          </ac:spMkLst>
        </pc:spChg>
      </pc:sldChg>
      <pc:sldChg chg="new">
        <pc:chgData name="Charlene Knox" userId="caca8d34-c84b-4a94-9f21-def0ef16f9a8" providerId="ADAL" clId="{9510CA5A-A271-4674-998C-EED46DFE242E}" dt="2024-11-07T12:22:12.016" v="1464" actId="680"/>
        <pc:sldMkLst>
          <pc:docMk/>
          <pc:sldMk cId="1208124782" sldId="311"/>
        </pc:sldMkLst>
      </pc:sldChg>
      <pc:sldChg chg="new ord">
        <pc:chgData name="Charlene Knox" userId="caca8d34-c84b-4a94-9f21-def0ef16f9a8" providerId="ADAL" clId="{9510CA5A-A271-4674-998C-EED46DFE242E}" dt="2024-11-07T14:03:05.447" v="3416"/>
        <pc:sldMkLst>
          <pc:docMk/>
          <pc:sldMk cId="2086991246" sldId="312"/>
        </pc:sldMkLst>
      </pc:sldChg>
      <pc:sldChg chg="new ord">
        <pc:chgData name="Charlene Knox" userId="caca8d34-c84b-4a94-9f21-def0ef16f9a8" providerId="ADAL" clId="{9510CA5A-A271-4674-998C-EED46DFE242E}" dt="2024-11-07T14:03:08.933" v="3418"/>
        <pc:sldMkLst>
          <pc:docMk/>
          <pc:sldMk cId="4279436266" sldId="313"/>
        </pc:sldMkLst>
      </pc:sldChg>
      <pc:sldChg chg="new">
        <pc:chgData name="Charlene Knox" userId="caca8d34-c84b-4a94-9f21-def0ef16f9a8" providerId="ADAL" clId="{9510CA5A-A271-4674-998C-EED46DFE242E}" dt="2024-11-07T12:22:24.117" v="1467" actId="680"/>
        <pc:sldMkLst>
          <pc:docMk/>
          <pc:sldMk cId="3805859290" sldId="314"/>
        </pc:sldMkLst>
      </pc:sldChg>
      <pc:sldChg chg="new del">
        <pc:chgData name="Charlene Knox" userId="caca8d34-c84b-4a94-9f21-def0ef16f9a8" providerId="ADAL" clId="{9510CA5A-A271-4674-998C-EED46DFE242E}" dt="2024-11-07T12:33:07.532" v="1667" actId="47"/>
        <pc:sldMkLst>
          <pc:docMk/>
          <pc:sldMk cId="4188010833" sldId="315"/>
        </pc:sldMkLst>
      </pc:sldChg>
      <pc:sldChg chg="new del">
        <pc:chgData name="Charlene Knox" userId="caca8d34-c84b-4a94-9f21-def0ef16f9a8" providerId="ADAL" clId="{9510CA5A-A271-4674-998C-EED46DFE242E}" dt="2024-11-07T12:33:08.875" v="1668" actId="47"/>
        <pc:sldMkLst>
          <pc:docMk/>
          <pc:sldMk cId="613554071" sldId="316"/>
        </pc:sldMkLst>
      </pc:sldChg>
      <pc:sldChg chg="new del">
        <pc:chgData name="Charlene Knox" userId="caca8d34-c84b-4a94-9f21-def0ef16f9a8" providerId="ADAL" clId="{9510CA5A-A271-4674-998C-EED46DFE242E}" dt="2024-11-07T14:23:42.582" v="3564" actId="47"/>
        <pc:sldMkLst>
          <pc:docMk/>
          <pc:sldMk cId="695067235" sldId="317"/>
        </pc:sldMkLst>
      </pc:sldChg>
      <pc:sldChg chg="new del">
        <pc:chgData name="Charlene Knox" userId="caca8d34-c84b-4a94-9f21-def0ef16f9a8" providerId="ADAL" clId="{9510CA5A-A271-4674-998C-EED46DFE242E}" dt="2024-11-07T12:24:24.451" v="1506" actId="680"/>
        <pc:sldMkLst>
          <pc:docMk/>
          <pc:sldMk cId="1974285775" sldId="317"/>
        </pc:sldMkLst>
      </pc:sldChg>
      <pc:sldChg chg="modSp add mod ord">
        <pc:chgData name="Charlene Knox" userId="caca8d34-c84b-4a94-9f21-def0ef16f9a8" providerId="ADAL" clId="{9510CA5A-A271-4674-998C-EED46DFE242E}" dt="2024-11-07T14:18:44.785" v="3533" actId="20577"/>
        <pc:sldMkLst>
          <pc:docMk/>
          <pc:sldMk cId="1956031284" sldId="318"/>
        </pc:sldMkLst>
        <pc:spChg chg="mod">
          <ac:chgData name="Charlene Knox" userId="caca8d34-c84b-4a94-9f21-def0ef16f9a8" providerId="ADAL" clId="{9510CA5A-A271-4674-998C-EED46DFE242E}" dt="2024-11-07T14:18:34.582" v="3532" actId="20577"/>
          <ac:spMkLst>
            <pc:docMk/>
            <pc:sldMk cId="1956031284" sldId="318"/>
            <ac:spMk id="2" creationId="{799CC636-7B44-7A4F-B85E-94F778B20AE8}"/>
          </ac:spMkLst>
        </pc:spChg>
        <pc:spChg chg="mod">
          <ac:chgData name="Charlene Knox" userId="caca8d34-c84b-4a94-9f21-def0ef16f9a8" providerId="ADAL" clId="{9510CA5A-A271-4674-998C-EED46DFE242E}" dt="2024-11-07T14:18:44.785" v="3533" actId="20577"/>
          <ac:spMkLst>
            <pc:docMk/>
            <pc:sldMk cId="1956031284" sldId="318"/>
            <ac:spMk id="3" creationId="{37E951E3-2C93-D38D-72BC-9B715F6E7419}"/>
          </ac:spMkLst>
        </pc:spChg>
      </pc:sldChg>
      <pc:sldChg chg="new">
        <pc:chgData name="Charlene Knox" userId="caca8d34-c84b-4a94-9f21-def0ef16f9a8" providerId="ADAL" clId="{9510CA5A-A271-4674-998C-EED46DFE242E}" dt="2024-11-07T12:27:34.402" v="1547" actId="680"/>
        <pc:sldMkLst>
          <pc:docMk/>
          <pc:sldMk cId="3621226233" sldId="319"/>
        </pc:sldMkLst>
      </pc:sldChg>
      <pc:sldChg chg="new">
        <pc:chgData name="Charlene Knox" userId="caca8d34-c84b-4a94-9f21-def0ef16f9a8" providerId="ADAL" clId="{9510CA5A-A271-4674-998C-EED46DFE242E}" dt="2024-11-07T12:29:43.185" v="1632" actId="680"/>
        <pc:sldMkLst>
          <pc:docMk/>
          <pc:sldMk cId="1249209445" sldId="320"/>
        </pc:sldMkLst>
      </pc:sldChg>
      <pc:sldChg chg="modSp add mod ord">
        <pc:chgData name="Charlene Knox" userId="caca8d34-c84b-4a94-9f21-def0ef16f9a8" providerId="ADAL" clId="{9510CA5A-A271-4674-998C-EED46DFE242E}" dt="2024-11-07T12:31:10.249" v="1658" actId="20577"/>
        <pc:sldMkLst>
          <pc:docMk/>
          <pc:sldMk cId="118949236" sldId="321"/>
        </pc:sldMkLst>
        <pc:spChg chg="mod">
          <ac:chgData name="Charlene Knox" userId="caca8d34-c84b-4a94-9f21-def0ef16f9a8" providerId="ADAL" clId="{9510CA5A-A271-4674-998C-EED46DFE242E}" dt="2024-11-07T12:31:10.249" v="1658" actId="20577"/>
          <ac:spMkLst>
            <pc:docMk/>
            <pc:sldMk cId="118949236" sldId="321"/>
            <ac:spMk id="2" creationId="{AC1BC403-F8AB-A30C-CD44-F46C75B43FC3}"/>
          </ac:spMkLst>
        </pc:spChg>
      </pc:sldChg>
      <pc:sldChg chg="new">
        <pc:chgData name="Charlene Knox" userId="caca8d34-c84b-4a94-9f21-def0ef16f9a8" providerId="ADAL" clId="{9510CA5A-A271-4674-998C-EED46DFE242E}" dt="2024-11-07T12:31:20.619" v="1659" actId="680"/>
        <pc:sldMkLst>
          <pc:docMk/>
          <pc:sldMk cId="1536176757" sldId="322"/>
        </pc:sldMkLst>
      </pc:sldChg>
      <pc:sldChg chg="new modAnim">
        <pc:chgData name="Charlene Knox" userId="caca8d34-c84b-4a94-9f21-def0ef16f9a8" providerId="ADAL" clId="{9510CA5A-A271-4674-998C-EED46DFE242E}" dt="2024-11-07T12:41:09.650" v="1806" actId="478"/>
        <pc:sldMkLst>
          <pc:docMk/>
          <pc:sldMk cId="2860781216" sldId="323"/>
        </pc:sldMkLst>
      </pc:sldChg>
      <pc:sldChg chg="new">
        <pc:chgData name="Charlene Knox" userId="caca8d34-c84b-4a94-9f21-def0ef16f9a8" providerId="ADAL" clId="{9510CA5A-A271-4674-998C-EED46DFE242E}" dt="2024-11-07T12:33:21.900" v="1669" actId="680"/>
        <pc:sldMkLst>
          <pc:docMk/>
          <pc:sldMk cId="1375821093" sldId="324"/>
        </pc:sldMkLst>
      </pc:sldChg>
      <pc:sldChg chg="new">
        <pc:chgData name="Charlene Knox" userId="caca8d34-c84b-4a94-9f21-def0ef16f9a8" providerId="ADAL" clId="{9510CA5A-A271-4674-998C-EED46DFE242E}" dt="2024-11-07T12:36:03.190" v="1687" actId="680"/>
        <pc:sldMkLst>
          <pc:docMk/>
          <pc:sldMk cId="3187999098" sldId="325"/>
        </pc:sldMkLst>
      </pc:sldChg>
      <pc:sldChg chg="new">
        <pc:chgData name="Charlene Knox" userId="caca8d34-c84b-4a94-9f21-def0ef16f9a8" providerId="ADAL" clId="{9510CA5A-A271-4674-998C-EED46DFE242E}" dt="2024-11-07T12:42:05.784" v="1819" actId="680"/>
        <pc:sldMkLst>
          <pc:docMk/>
          <pc:sldMk cId="1825027475" sldId="326"/>
        </pc:sldMkLst>
      </pc:sldChg>
      <pc:sldChg chg="new">
        <pc:chgData name="Charlene Knox" userId="caca8d34-c84b-4a94-9f21-def0ef16f9a8" providerId="ADAL" clId="{9510CA5A-A271-4674-998C-EED46DFE242E}" dt="2024-11-07T12:43:13.590" v="1828" actId="680"/>
        <pc:sldMkLst>
          <pc:docMk/>
          <pc:sldMk cId="1422411623" sldId="327"/>
        </pc:sldMkLst>
      </pc:sldChg>
      <pc:sldChg chg="addSp modSp new mod ord">
        <pc:chgData name="Charlene Knox" userId="caca8d34-c84b-4a94-9f21-def0ef16f9a8" providerId="ADAL" clId="{9510CA5A-A271-4674-998C-EED46DFE242E}" dt="2024-11-07T13:16:28.046" v="3156" actId="20577"/>
        <pc:sldMkLst>
          <pc:docMk/>
          <pc:sldMk cId="4114761714" sldId="328"/>
        </pc:sldMkLst>
        <pc:spChg chg="mod">
          <ac:chgData name="Charlene Knox" userId="caca8d34-c84b-4a94-9f21-def0ef16f9a8" providerId="ADAL" clId="{9510CA5A-A271-4674-998C-EED46DFE242E}" dt="2024-11-07T12:52:20.914" v="1943" actId="255"/>
          <ac:spMkLst>
            <pc:docMk/>
            <pc:sldMk cId="4114761714" sldId="328"/>
            <ac:spMk id="2" creationId="{9DA53CD0-90BE-C381-CB86-5D696A0C4D53}"/>
          </ac:spMkLst>
        </pc:spChg>
        <pc:spChg chg="mod">
          <ac:chgData name="Charlene Knox" userId="caca8d34-c84b-4a94-9f21-def0ef16f9a8" providerId="ADAL" clId="{9510CA5A-A271-4674-998C-EED46DFE242E}" dt="2024-11-07T13:11:59.551" v="3022" actId="20577"/>
          <ac:spMkLst>
            <pc:docMk/>
            <pc:sldMk cId="4114761714" sldId="328"/>
            <ac:spMk id="3" creationId="{40318D8B-F6B8-2EFA-A8A2-89A5EED639E6}"/>
          </ac:spMkLst>
        </pc:spChg>
        <pc:spChg chg="mod">
          <ac:chgData name="Charlene Knox" userId="caca8d34-c84b-4a94-9f21-def0ef16f9a8" providerId="ADAL" clId="{9510CA5A-A271-4674-998C-EED46DFE242E}" dt="2024-11-07T13:16:28.046" v="3156" actId="20577"/>
          <ac:spMkLst>
            <pc:docMk/>
            <pc:sldMk cId="4114761714" sldId="328"/>
            <ac:spMk id="4" creationId="{59B4763B-BF96-87DD-DC18-AB44843D5BCA}"/>
          </ac:spMkLst>
        </pc:spChg>
        <pc:picChg chg="add mod">
          <ac:chgData name="Charlene Knox" userId="caca8d34-c84b-4a94-9f21-def0ef16f9a8" providerId="ADAL" clId="{9510CA5A-A271-4674-998C-EED46DFE242E}" dt="2024-11-07T12:53:18.238" v="1946" actId="1076"/>
          <ac:picMkLst>
            <pc:docMk/>
            <pc:sldMk cId="4114761714" sldId="328"/>
            <ac:picMk id="5" creationId="{277FA583-F483-BB26-5146-FBE3B3928679}"/>
          </ac:picMkLst>
        </pc:picChg>
      </pc:sldChg>
      <pc:sldChg chg="addSp delSp modSp add mod">
        <pc:chgData name="Charlene Knox" userId="caca8d34-c84b-4a94-9f21-def0ef16f9a8" providerId="ADAL" clId="{9510CA5A-A271-4674-998C-EED46DFE242E}" dt="2024-11-07T13:16:45.832" v="3179" actId="20577"/>
        <pc:sldMkLst>
          <pc:docMk/>
          <pc:sldMk cId="1260306476" sldId="329"/>
        </pc:sldMkLst>
        <pc:spChg chg="mod">
          <ac:chgData name="Charlene Knox" userId="caca8d34-c84b-4a94-9f21-def0ef16f9a8" providerId="ADAL" clId="{9510CA5A-A271-4674-998C-EED46DFE242E}" dt="2024-11-07T13:05:04.203" v="2625" actId="1036"/>
          <ac:spMkLst>
            <pc:docMk/>
            <pc:sldMk cId="1260306476" sldId="329"/>
            <ac:spMk id="2" creationId="{0DFCE66D-9B8F-AE85-7E01-77D57518AE14}"/>
          </ac:spMkLst>
        </pc:spChg>
        <pc:spChg chg="mod">
          <ac:chgData name="Charlene Knox" userId="caca8d34-c84b-4a94-9f21-def0ef16f9a8" providerId="ADAL" clId="{9510CA5A-A271-4674-998C-EED46DFE242E}" dt="2024-11-07T12:55:06.743" v="2041" actId="20577"/>
          <ac:spMkLst>
            <pc:docMk/>
            <pc:sldMk cId="1260306476" sldId="329"/>
            <ac:spMk id="3" creationId="{16526146-1FAF-1B89-35EE-9139FAB95B7C}"/>
          </ac:spMkLst>
        </pc:spChg>
        <pc:spChg chg="mod">
          <ac:chgData name="Charlene Knox" userId="caca8d34-c84b-4a94-9f21-def0ef16f9a8" providerId="ADAL" clId="{9510CA5A-A271-4674-998C-EED46DFE242E}" dt="2024-11-07T13:16:45.832" v="3179" actId="20577"/>
          <ac:spMkLst>
            <pc:docMk/>
            <pc:sldMk cId="1260306476" sldId="329"/>
            <ac:spMk id="4" creationId="{C2E81A68-DCF7-10FC-FB16-5D3319BF1826}"/>
          </ac:spMkLst>
        </pc:spChg>
        <pc:spChg chg="add mod">
          <ac:chgData name="Charlene Knox" userId="caca8d34-c84b-4a94-9f21-def0ef16f9a8" providerId="ADAL" clId="{9510CA5A-A271-4674-998C-EED46DFE242E}" dt="2024-11-07T13:04:28.866" v="2617" actId="20577"/>
          <ac:spMkLst>
            <pc:docMk/>
            <pc:sldMk cId="1260306476" sldId="329"/>
            <ac:spMk id="6" creationId="{396B4026-0C5C-A1D9-75F9-577D0A7A7C26}"/>
          </ac:spMkLst>
        </pc:spChg>
        <pc:spChg chg="add mod">
          <ac:chgData name="Charlene Knox" userId="caca8d34-c84b-4a94-9f21-def0ef16f9a8" providerId="ADAL" clId="{9510CA5A-A271-4674-998C-EED46DFE242E}" dt="2024-11-07T13:08:50.499" v="2846" actId="20577"/>
          <ac:spMkLst>
            <pc:docMk/>
            <pc:sldMk cId="1260306476" sldId="329"/>
            <ac:spMk id="7" creationId="{570A759C-ACE5-674B-5A26-C6311AD40E69}"/>
          </ac:spMkLst>
        </pc:spChg>
        <pc:spChg chg="mod">
          <ac:chgData name="Charlene Knox" userId="caca8d34-c84b-4a94-9f21-def0ef16f9a8" providerId="ADAL" clId="{9510CA5A-A271-4674-998C-EED46DFE242E}" dt="2024-11-07T13:10:46.162" v="2998" actId="1076"/>
          <ac:spMkLst>
            <pc:docMk/>
            <pc:sldMk cId="1260306476" sldId="329"/>
            <ac:spMk id="9" creationId="{336B305F-D358-640C-2C69-50279D461C48}"/>
          </ac:spMkLst>
        </pc:spChg>
        <pc:spChg chg="mod">
          <ac:chgData name="Charlene Knox" userId="caca8d34-c84b-4a94-9f21-def0ef16f9a8" providerId="ADAL" clId="{9510CA5A-A271-4674-998C-EED46DFE242E}" dt="2024-11-07T13:10:46.162" v="2998" actId="1076"/>
          <ac:spMkLst>
            <pc:docMk/>
            <pc:sldMk cId="1260306476" sldId="329"/>
            <ac:spMk id="11" creationId="{210757F3-0556-4D8C-5FC7-30206238816F}"/>
          </ac:spMkLst>
        </pc:spChg>
        <pc:spChg chg="mod">
          <ac:chgData name="Charlene Knox" userId="caca8d34-c84b-4a94-9f21-def0ef16f9a8" providerId="ADAL" clId="{9510CA5A-A271-4674-998C-EED46DFE242E}" dt="2024-11-07T13:10:46.162" v="2998" actId="1076"/>
          <ac:spMkLst>
            <pc:docMk/>
            <pc:sldMk cId="1260306476" sldId="329"/>
            <ac:spMk id="12" creationId="{A65B643B-32F1-4DF9-F23E-D1C0D6BF8E0B}"/>
          </ac:spMkLst>
        </pc:spChg>
        <pc:spChg chg="mod">
          <ac:chgData name="Charlene Knox" userId="caca8d34-c84b-4a94-9f21-def0ef16f9a8" providerId="ADAL" clId="{9510CA5A-A271-4674-998C-EED46DFE242E}" dt="2024-11-07T13:10:46.162" v="2998" actId="1076"/>
          <ac:spMkLst>
            <pc:docMk/>
            <pc:sldMk cId="1260306476" sldId="329"/>
            <ac:spMk id="13" creationId="{9BB20A3D-12B4-1A70-B19D-7F96AB1025B7}"/>
          </ac:spMkLst>
        </pc:spChg>
        <pc:spChg chg="mod">
          <ac:chgData name="Charlene Knox" userId="caca8d34-c84b-4a94-9f21-def0ef16f9a8" providerId="ADAL" clId="{9510CA5A-A271-4674-998C-EED46DFE242E}" dt="2024-11-07T13:10:46.162" v="2998" actId="1076"/>
          <ac:spMkLst>
            <pc:docMk/>
            <pc:sldMk cId="1260306476" sldId="329"/>
            <ac:spMk id="14" creationId="{C7D3561D-08FE-710F-8803-E99E2A1C9610}"/>
          </ac:spMkLst>
        </pc:spChg>
        <pc:spChg chg="mod">
          <ac:chgData name="Charlene Knox" userId="caca8d34-c84b-4a94-9f21-def0ef16f9a8" providerId="ADAL" clId="{9510CA5A-A271-4674-998C-EED46DFE242E}" dt="2024-11-07T13:10:46.162" v="2998" actId="1076"/>
          <ac:spMkLst>
            <pc:docMk/>
            <pc:sldMk cId="1260306476" sldId="329"/>
            <ac:spMk id="15" creationId="{2CFB200F-7DBF-91BD-079A-958D4D4E668A}"/>
          </ac:spMkLst>
        </pc:spChg>
        <pc:spChg chg="mod">
          <ac:chgData name="Charlene Knox" userId="caca8d34-c84b-4a94-9f21-def0ef16f9a8" providerId="ADAL" clId="{9510CA5A-A271-4674-998C-EED46DFE242E}" dt="2024-11-07T13:10:46.162" v="2998" actId="1076"/>
          <ac:spMkLst>
            <pc:docMk/>
            <pc:sldMk cId="1260306476" sldId="329"/>
            <ac:spMk id="16" creationId="{5A61FBEA-2452-D3CD-5B09-FE02D6C05239}"/>
          </ac:spMkLst>
        </pc:spChg>
        <pc:spChg chg="mod">
          <ac:chgData name="Charlene Knox" userId="caca8d34-c84b-4a94-9f21-def0ef16f9a8" providerId="ADAL" clId="{9510CA5A-A271-4674-998C-EED46DFE242E}" dt="2024-11-07T13:10:46.162" v="2998" actId="1076"/>
          <ac:spMkLst>
            <pc:docMk/>
            <pc:sldMk cId="1260306476" sldId="329"/>
            <ac:spMk id="17" creationId="{01CB80C8-0A2F-F5E6-3E3C-A78640C6B27A}"/>
          </ac:spMkLst>
        </pc:spChg>
        <pc:spChg chg="mod">
          <ac:chgData name="Charlene Knox" userId="caca8d34-c84b-4a94-9f21-def0ef16f9a8" providerId="ADAL" clId="{9510CA5A-A271-4674-998C-EED46DFE242E}" dt="2024-11-07T13:10:46.162" v="2998" actId="1076"/>
          <ac:spMkLst>
            <pc:docMk/>
            <pc:sldMk cId="1260306476" sldId="329"/>
            <ac:spMk id="18" creationId="{B3A7E876-E780-CF49-D36C-584A6A18A92E}"/>
          </ac:spMkLst>
        </pc:spChg>
        <pc:spChg chg="mod">
          <ac:chgData name="Charlene Knox" userId="caca8d34-c84b-4a94-9f21-def0ef16f9a8" providerId="ADAL" clId="{9510CA5A-A271-4674-998C-EED46DFE242E}" dt="2024-11-07T13:10:46.162" v="2998" actId="1076"/>
          <ac:spMkLst>
            <pc:docMk/>
            <pc:sldMk cId="1260306476" sldId="329"/>
            <ac:spMk id="19" creationId="{065F6D16-876B-25E5-856A-79B7253537C0}"/>
          </ac:spMkLst>
        </pc:spChg>
        <pc:spChg chg="mod">
          <ac:chgData name="Charlene Knox" userId="caca8d34-c84b-4a94-9f21-def0ef16f9a8" providerId="ADAL" clId="{9510CA5A-A271-4674-998C-EED46DFE242E}" dt="2024-11-07T13:10:46.162" v="2998" actId="1076"/>
          <ac:spMkLst>
            <pc:docMk/>
            <pc:sldMk cId="1260306476" sldId="329"/>
            <ac:spMk id="20" creationId="{14746FBB-49B9-4813-F555-47BB8591A1A2}"/>
          </ac:spMkLst>
        </pc:spChg>
        <pc:spChg chg="mod">
          <ac:chgData name="Charlene Knox" userId="caca8d34-c84b-4a94-9f21-def0ef16f9a8" providerId="ADAL" clId="{9510CA5A-A271-4674-998C-EED46DFE242E}" dt="2024-11-07T13:10:46.162" v="2998" actId="1076"/>
          <ac:spMkLst>
            <pc:docMk/>
            <pc:sldMk cId="1260306476" sldId="329"/>
            <ac:spMk id="21" creationId="{FEF30312-8227-1298-E0E4-70CCAAFED0B8}"/>
          </ac:spMkLst>
        </pc:spChg>
        <pc:spChg chg="mod">
          <ac:chgData name="Charlene Knox" userId="caca8d34-c84b-4a94-9f21-def0ef16f9a8" providerId="ADAL" clId="{9510CA5A-A271-4674-998C-EED46DFE242E}" dt="2024-11-07T13:10:46.162" v="2998" actId="1076"/>
          <ac:spMkLst>
            <pc:docMk/>
            <pc:sldMk cId="1260306476" sldId="329"/>
            <ac:spMk id="24" creationId="{0A108913-46BB-236C-64D1-1635E5ABADE9}"/>
          </ac:spMkLst>
        </pc:spChg>
        <pc:spChg chg="mod">
          <ac:chgData name="Charlene Knox" userId="caca8d34-c84b-4a94-9f21-def0ef16f9a8" providerId="ADAL" clId="{9510CA5A-A271-4674-998C-EED46DFE242E}" dt="2024-11-07T13:10:46.162" v="2998" actId="1076"/>
          <ac:spMkLst>
            <pc:docMk/>
            <pc:sldMk cId="1260306476" sldId="329"/>
            <ac:spMk id="25" creationId="{7858B9B0-EC8B-A4DF-12FD-35A1B2B7D258}"/>
          </ac:spMkLst>
        </pc:spChg>
        <pc:spChg chg="mod">
          <ac:chgData name="Charlene Knox" userId="caca8d34-c84b-4a94-9f21-def0ef16f9a8" providerId="ADAL" clId="{9510CA5A-A271-4674-998C-EED46DFE242E}" dt="2024-11-07T13:10:46.162" v="2998" actId="1076"/>
          <ac:spMkLst>
            <pc:docMk/>
            <pc:sldMk cId="1260306476" sldId="329"/>
            <ac:spMk id="26" creationId="{4EB7A533-7C51-AE2E-742F-8E861BA1BF85}"/>
          </ac:spMkLst>
        </pc:spChg>
        <pc:spChg chg="mod">
          <ac:chgData name="Charlene Knox" userId="caca8d34-c84b-4a94-9f21-def0ef16f9a8" providerId="ADAL" clId="{9510CA5A-A271-4674-998C-EED46DFE242E}" dt="2024-11-07T13:10:46.162" v="2998" actId="1076"/>
          <ac:spMkLst>
            <pc:docMk/>
            <pc:sldMk cId="1260306476" sldId="329"/>
            <ac:spMk id="27" creationId="{F9E100B9-D4A8-21CD-929A-EEB98775A1AE}"/>
          </ac:spMkLst>
        </pc:spChg>
        <pc:spChg chg="mod">
          <ac:chgData name="Charlene Knox" userId="caca8d34-c84b-4a94-9f21-def0ef16f9a8" providerId="ADAL" clId="{9510CA5A-A271-4674-998C-EED46DFE242E}" dt="2024-11-07T13:10:46.162" v="2998" actId="1076"/>
          <ac:spMkLst>
            <pc:docMk/>
            <pc:sldMk cId="1260306476" sldId="329"/>
            <ac:spMk id="28" creationId="{FE769AB3-0A65-CCE5-BC17-8A295F3E7540}"/>
          </ac:spMkLst>
        </pc:spChg>
        <pc:spChg chg="add mod">
          <ac:chgData name="Charlene Knox" userId="caca8d34-c84b-4a94-9f21-def0ef16f9a8" providerId="ADAL" clId="{9510CA5A-A271-4674-998C-EED46DFE242E}" dt="2024-11-07T13:09:57.492" v="2953" actId="1038"/>
          <ac:spMkLst>
            <pc:docMk/>
            <pc:sldMk cId="1260306476" sldId="329"/>
            <ac:spMk id="29" creationId="{848A83D9-38D1-0038-2B79-4FFBB7CF4C79}"/>
          </ac:spMkLst>
        </pc:spChg>
        <pc:spChg chg="add mod">
          <ac:chgData name="Charlene Knox" userId="caca8d34-c84b-4a94-9f21-def0ef16f9a8" providerId="ADAL" clId="{9510CA5A-A271-4674-998C-EED46DFE242E}" dt="2024-11-07T13:07:50.613" v="2777" actId="1035"/>
          <ac:spMkLst>
            <pc:docMk/>
            <pc:sldMk cId="1260306476" sldId="329"/>
            <ac:spMk id="30" creationId="{4BF1F0AB-5D00-A3F7-62F2-59F3F709E1F7}"/>
          </ac:spMkLst>
        </pc:spChg>
        <pc:spChg chg="add mod">
          <ac:chgData name="Charlene Knox" userId="caca8d34-c84b-4a94-9f21-def0ef16f9a8" providerId="ADAL" clId="{9510CA5A-A271-4674-998C-EED46DFE242E}" dt="2024-11-07T13:11:10.481" v="3001" actId="1036"/>
          <ac:spMkLst>
            <pc:docMk/>
            <pc:sldMk cId="1260306476" sldId="329"/>
            <ac:spMk id="31" creationId="{2F6DDC25-3A2B-3A96-779B-B614A7050F76}"/>
          </ac:spMkLst>
        </pc:spChg>
        <pc:grpChg chg="add mod">
          <ac:chgData name="Charlene Knox" userId="caca8d34-c84b-4a94-9f21-def0ef16f9a8" providerId="ADAL" clId="{9510CA5A-A271-4674-998C-EED46DFE242E}" dt="2024-11-07T13:10:46.162" v="2998" actId="1076"/>
          <ac:grpSpMkLst>
            <pc:docMk/>
            <pc:sldMk cId="1260306476" sldId="329"/>
            <ac:grpSpMk id="8" creationId="{C7521237-BC3A-5B06-1777-719D6236AD97}"/>
          </ac:grpSpMkLst>
        </pc:grpChg>
        <pc:grpChg chg="mod">
          <ac:chgData name="Charlene Knox" userId="caca8d34-c84b-4a94-9f21-def0ef16f9a8" providerId="ADAL" clId="{9510CA5A-A271-4674-998C-EED46DFE242E}" dt="2024-11-07T13:10:46.162" v="2998" actId="1076"/>
          <ac:grpSpMkLst>
            <pc:docMk/>
            <pc:sldMk cId="1260306476" sldId="329"/>
            <ac:grpSpMk id="10" creationId="{69B0A400-9EB5-9585-9AFF-8D6D114616C5}"/>
          </ac:grpSpMkLst>
        </pc:grpChg>
        <pc:grpChg chg="mod">
          <ac:chgData name="Charlene Knox" userId="caca8d34-c84b-4a94-9f21-def0ef16f9a8" providerId="ADAL" clId="{9510CA5A-A271-4674-998C-EED46DFE242E}" dt="2024-11-07T13:10:46.162" v="2998" actId="1076"/>
          <ac:grpSpMkLst>
            <pc:docMk/>
            <pc:sldMk cId="1260306476" sldId="329"/>
            <ac:grpSpMk id="22" creationId="{2D2D0497-25DB-CE48-5809-617C9B047696}"/>
          </ac:grpSpMkLst>
        </pc:grpChg>
        <pc:grpChg chg="mod">
          <ac:chgData name="Charlene Knox" userId="caca8d34-c84b-4a94-9f21-def0ef16f9a8" providerId="ADAL" clId="{9510CA5A-A271-4674-998C-EED46DFE242E}" dt="2024-11-07T13:10:46.162" v="2998" actId="1076"/>
          <ac:grpSpMkLst>
            <pc:docMk/>
            <pc:sldMk cId="1260306476" sldId="329"/>
            <ac:grpSpMk id="23" creationId="{0774E0F9-44B7-4E8A-7724-6294727E525C}"/>
          </ac:grpSpMkLst>
        </pc:grpChg>
        <pc:picChg chg="del">
          <ac:chgData name="Charlene Knox" userId="caca8d34-c84b-4a94-9f21-def0ef16f9a8" providerId="ADAL" clId="{9510CA5A-A271-4674-998C-EED46DFE242E}" dt="2024-11-07T12:55:09.377" v="2042" actId="478"/>
          <ac:picMkLst>
            <pc:docMk/>
            <pc:sldMk cId="1260306476" sldId="329"/>
            <ac:picMk id="5" creationId="{146F5F5F-2BEC-C240-23F4-51A434A313C7}"/>
          </ac:picMkLst>
        </pc:picChg>
      </pc:sldChg>
      <pc:sldChg chg="new">
        <pc:chgData name="Charlene Knox" userId="caca8d34-c84b-4a94-9f21-def0ef16f9a8" providerId="ADAL" clId="{9510CA5A-A271-4674-998C-EED46DFE242E}" dt="2024-11-07T13:31:50.215" v="3214" actId="680"/>
        <pc:sldMkLst>
          <pc:docMk/>
          <pc:sldMk cId="2308996470" sldId="330"/>
        </pc:sldMkLst>
      </pc:sldChg>
      <pc:sldChg chg="new">
        <pc:chgData name="Charlene Knox" userId="caca8d34-c84b-4a94-9f21-def0ef16f9a8" providerId="ADAL" clId="{9510CA5A-A271-4674-998C-EED46DFE242E}" dt="2024-11-07T13:36:10.374" v="3229" actId="680"/>
        <pc:sldMkLst>
          <pc:docMk/>
          <pc:sldMk cId="1686648229" sldId="331"/>
        </pc:sldMkLst>
      </pc:sldChg>
      <pc:sldChg chg="new">
        <pc:chgData name="Charlene Knox" userId="caca8d34-c84b-4a94-9f21-def0ef16f9a8" providerId="ADAL" clId="{9510CA5A-A271-4674-998C-EED46DFE242E}" dt="2024-11-07T13:39:37.410" v="3250" actId="680"/>
        <pc:sldMkLst>
          <pc:docMk/>
          <pc:sldMk cId="185787943" sldId="332"/>
        </pc:sldMkLst>
      </pc:sldChg>
      <pc:sldChg chg="new">
        <pc:chgData name="Charlene Knox" userId="caca8d34-c84b-4a94-9f21-def0ef16f9a8" providerId="ADAL" clId="{9510CA5A-A271-4674-998C-EED46DFE242E}" dt="2024-11-07T13:46:20.664" v="3309" actId="680"/>
        <pc:sldMkLst>
          <pc:docMk/>
          <pc:sldMk cId="3480316638" sldId="333"/>
        </pc:sldMkLst>
      </pc:sldChg>
      <pc:sldChg chg="new">
        <pc:chgData name="Charlene Knox" userId="caca8d34-c84b-4a94-9f21-def0ef16f9a8" providerId="ADAL" clId="{9510CA5A-A271-4674-998C-EED46DFE242E}" dt="2024-11-07T13:49:04.508" v="3323" actId="680"/>
        <pc:sldMkLst>
          <pc:docMk/>
          <pc:sldMk cId="2942348548" sldId="334"/>
        </pc:sldMkLst>
      </pc:sldChg>
      <pc:sldChg chg="new">
        <pc:chgData name="Charlene Knox" userId="caca8d34-c84b-4a94-9f21-def0ef16f9a8" providerId="ADAL" clId="{9510CA5A-A271-4674-998C-EED46DFE242E}" dt="2024-11-07T13:55:50.043" v="3346" actId="680"/>
        <pc:sldMkLst>
          <pc:docMk/>
          <pc:sldMk cId="3400943195" sldId="335"/>
        </pc:sldMkLst>
      </pc:sldChg>
      <pc:sldChg chg="new">
        <pc:chgData name="Charlene Knox" userId="caca8d34-c84b-4a94-9f21-def0ef16f9a8" providerId="ADAL" clId="{9510CA5A-A271-4674-998C-EED46DFE242E}" dt="2024-11-07T14:02:58.200" v="3414" actId="680"/>
        <pc:sldMkLst>
          <pc:docMk/>
          <pc:sldMk cId="371636520" sldId="336"/>
        </pc:sldMkLst>
      </pc:sldChg>
      <pc:sldChg chg="addSp delSp add mod">
        <pc:chgData name="Charlene Knox" userId="caca8d34-c84b-4a94-9f21-def0ef16f9a8" providerId="ADAL" clId="{9510CA5A-A271-4674-998C-EED46DFE242E}" dt="2024-11-07T14:06:16.419" v="3438" actId="478"/>
        <pc:sldMkLst>
          <pc:docMk/>
          <pc:sldMk cId="711456267" sldId="337"/>
        </pc:sldMkLst>
        <pc:spChg chg="add del">
          <ac:chgData name="Charlene Knox" userId="caca8d34-c84b-4a94-9f21-def0ef16f9a8" providerId="ADAL" clId="{9510CA5A-A271-4674-998C-EED46DFE242E}" dt="2024-11-07T14:06:16.419" v="3438" actId="478"/>
          <ac:spMkLst>
            <pc:docMk/>
            <pc:sldMk cId="711456267" sldId="337"/>
            <ac:spMk id="5" creationId="{B3EFE1A6-1766-A0D5-5061-262B66661AEA}"/>
          </ac:spMkLst>
        </pc:spChg>
        <pc:spChg chg="add del">
          <ac:chgData name="Charlene Knox" userId="caca8d34-c84b-4a94-9f21-def0ef16f9a8" providerId="ADAL" clId="{9510CA5A-A271-4674-998C-EED46DFE242E}" dt="2024-11-07T14:06:14.739" v="3435" actId="478"/>
          <ac:spMkLst>
            <pc:docMk/>
            <pc:sldMk cId="711456267" sldId="337"/>
            <ac:spMk id="6" creationId="{9C80CA33-1120-0DC5-05B1-37B6240AD846}"/>
          </ac:spMkLst>
        </pc:spChg>
        <pc:spChg chg="add del">
          <ac:chgData name="Charlene Knox" userId="caca8d34-c84b-4a94-9f21-def0ef16f9a8" providerId="ADAL" clId="{9510CA5A-A271-4674-998C-EED46DFE242E}" dt="2024-11-07T14:06:15.922" v="3437" actId="478"/>
          <ac:spMkLst>
            <pc:docMk/>
            <pc:sldMk cId="711456267" sldId="337"/>
            <ac:spMk id="7" creationId="{5D3B2870-C5AD-E8C0-8571-80EA9949A43A}"/>
          </ac:spMkLst>
        </pc:spChg>
        <pc:spChg chg="add del">
          <ac:chgData name="Charlene Knox" userId="caca8d34-c84b-4a94-9f21-def0ef16f9a8" providerId="ADAL" clId="{9510CA5A-A271-4674-998C-EED46DFE242E}" dt="2024-11-07T14:06:15.412" v="3436" actId="478"/>
          <ac:spMkLst>
            <pc:docMk/>
            <pc:sldMk cId="711456267" sldId="337"/>
            <ac:spMk id="8" creationId="{6348EE93-97F2-C5CE-C76E-276C10D843A1}"/>
          </ac:spMkLst>
        </pc:spChg>
      </pc:sldChg>
      <pc:sldChg chg="addSp delSp modSp new del mod">
        <pc:chgData name="Charlene Knox" userId="caca8d34-c84b-4a94-9f21-def0ef16f9a8" providerId="ADAL" clId="{9510CA5A-A271-4674-998C-EED46DFE242E}" dt="2024-11-07T14:05:31.329" v="3429" actId="47"/>
        <pc:sldMkLst>
          <pc:docMk/>
          <pc:sldMk cId="2389844187" sldId="337"/>
        </pc:sldMkLst>
        <pc:spChg chg="add del">
          <ac:chgData name="Charlene Knox" userId="caca8d34-c84b-4a94-9f21-def0ef16f9a8" providerId="ADAL" clId="{9510CA5A-A271-4674-998C-EED46DFE242E}" dt="2024-11-07T14:05:19.717" v="3428" actId="931"/>
          <ac:spMkLst>
            <pc:docMk/>
            <pc:sldMk cId="2389844187" sldId="337"/>
            <ac:spMk id="5" creationId="{499BCDAB-124C-98B4-7E0C-36DC8EB0C74D}"/>
          </ac:spMkLst>
        </pc:spChg>
        <pc:picChg chg="add mod">
          <ac:chgData name="Charlene Knox" userId="caca8d34-c84b-4a94-9f21-def0ef16f9a8" providerId="ADAL" clId="{9510CA5A-A271-4674-998C-EED46DFE242E}" dt="2024-11-07T14:05:19.717" v="3428" actId="931"/>
          <ac:picMkLst>
            <pc:docMk/>
            <pc:sldMk cId="2389844187" sldId="337"/>
            <ac:picMk id="7" creationId="{63DB7483-2612-DDDC-7A4B-C975A23A2453}"/>
          </ac:picMkLst>
        </pc:picChg>
      </pc:sldChg>
      <pc:sldChg chg="addSp delSp modSp new del mod">
        <pc:chgData name="Charlene Knox" userId="caca8d34-c84b-4a94-9f21-def0ef16f9a8" providerId="ADAL" clId="{9510CA5A-A271-4674-998C-EED46DFE242E}" dt="2024-11-07T14:13:20.119" v="3460" actId="2696"/>
        <pc:sldMkLst>
          <pc:docMk/>
          <pc:sldMk cId="258912252" sldId="338"/>
        </pc:sldMkLst>
        <pc:spChg chg="del">
          <ac:chgData name="Charlene Knox" userId="caca8d34-c84b-4a94-9f21-def0ef16f9a8" providerId="ADAL" clId="{9510CA5A-A271-4674-998C-EED46DFE242E}" dt="2024-11-07T14:07:36.527" v="3449" actId="931"/>
          <ac:spMkLst>
            <pc:docMk/>
            <pc:sldMk cId="258912252" sldId="338"/>
            <ac:spMk id="5" creationId="{4AF21B32-F3A8-6E1C-CDB5-32B1C25FCA2F}"/>
          </ac:spMkLst>
        </pc:spChg>
        <pc:picChg chg="add del mod">
          <ac:chgData name="Charlene Knox" userId="caca8d34-c84b-4a94-9f21-def0ef16f9a8" providerId="ADAL" clId="{9510CA5A-A271-4674-998C-EED46DFE242E}" dt="2024-11-07T14:13:17.135" v="3459" actId="478"/>
          <ac:picMkLst>
            <pc:docMk/>
            <pc:sldMk cId="258912252" sldId="338"/>
            <ac:picMk id="7" creationId="{A2C6A3E2-FAE1-8A9B-E62B-C3A3AC6EE235}"/>
          </ac:picMkLst>
        </pc:picChg>
      </pc:sldChg>
      <pc:sldChg chg="addSp delSp modSp new mod">
        <pc:chgData name="Charlene Knox" userId="caca8d34-c84b-4a94-9f21-def0ef16f9a8" providerId="ADAL" clId="{9510CA5A-A271-4674-998C-EED46DFE242E}" dt="2024-11-07T14:13:33.847" v="3465" actId="931"/>
        <pc:sldMkLst>
          <pc:docMk/>
          <pc:sldMk cId="2713891075" sldId="338"/>
        </pc:sldMkLst>
        <pc:spChg chg="add del">
          <ac:chgData name="Charlene Knox" userId="caca8d34-c84b-4a94-9f21-def0ef16f9a8" providerId="ADAL" clId="{9510CA5A-A271-4674-998C-EED46DFE242E}" dt="2024-11-07T14:13:33.847" v="3465" actId="931"/>
          <ac:spMkLst>
            <pc:docMk/>
            <pc:sldMk cId="2713891075" sldId="338"/>
            <ac:spMk id="5" creationId="{9DEC7524-E267-8C33-1B2F-1B4D1AB269AA}"/>
          </ac:spMkLst>
        </pc:spChg>
        <pc:picChg chg="add mod">
          <ac:chgData name="Charlene Knox" userId="caca8d34-c84b-4a94-9f21-def0ef16f9a8" providerId="ADAL" clId="{9510CA5A-A271-4674-998C-EED46DFE242E}" dt="2024-11-07T14:13:33.847" v="3465" actId="931"/>
          <ac:picMkLst>
            <pc:docMk/>
            <pc:sldMk cId="2713891075" sldId="338"/>
            <ac:picMk id="7" creationId="{DB1936EC-16FD-9AF4-CD0B-42293A35495E}"/>
          </ac:picMkLst>
        </pc:picChg>
      </pc:sldChg>
      <pc:sldChg chg="modSp add mod">
        <pc:chgData name="Charlene Knox" userId="caca8d34-c84b-4a94-9f21-def0ef16f9a8" providerId="ADAL" clId="{9510CA5A-A271-4674-998C-EED46DFE242E}" dt="2024-11-07T14:23:56.720" v="3565" actId="20577"/>
        <pc:sldMkLst>
          <pc:docMk/>
          <pc:sldMk cId="3649242357" sldId="339"/>
        </pc:sldMkLst>
        <pc:spChg chg="mod">
          <ac:chgData name="Charlene Knox" userId="caca8d34-c84b-4a94-9f21-def0ef16f9a8" providerId="ADAL" clId="{9510CA5A-A271-4674-998C-EED46DFE242E}" dt="2024-11-07T14:23:56.720" v="3565" actId="20577"/>
          <ac:spMkLst>
            <pc:docMk/>
            <pc:sldMk cId="3649242357" sldId="339"/>
            <ac:spMk id="2" creationId="{53F77929-B7CD-3BFC-1F63-85C070FBF495}"/>
          </ac:spMkLst>
        </pc:spChg>
      </pc:sldChg>
      <pc:sldChg chg="modSp add del mod ord">
        <pc:chgData name="Charlene Knox" userId="caca8d34-c84b-4a94-9f21-def0ef16f9a8" providerId="ADAL" clId="{9510CA5A-A271-4674-998C-EED46DFE242E}" dt="2024-11-07T14:17:15.949" v="3491" actId="2696"/>
        <pc:sldMkLst>
          <pc:docMk/>
          <pc:sldMk cId="3727151171" sldId="339"/>
        </pc:sldMkLst>
        <pc:spChg chg="mod">
          <ac:chgData name="Charlene Knox" userId="caca8d34-c84b-4a94-9f21-def0ef16f9a8" providerId="ADAL" clId="{9510CA5A-A271-4674-998C-EED46DFE242E}" dt="2024-11-07T14:17:03.583" v="3480" actId="20577"/>
          <ac:spMkLst>
            <pc:docMk/>
            <pc:sldMk cId="3727151171" sldId="339"/>
            <ac:spMk id="2" creationId="{B7714A92-5B06-947B-BE7C-4137DF5D6380}"/>
          </ac:spMkLst>
        </pc:spChg>
        <pc:spChg chg="mod">
          <ac:chgData name="Charlene Knox" userId="caca8d34-c84b-4a94-9f21-def0ef16f9a8" providerId="ADAL" clId="{9510CA5A-A271-4674-998C-EED46DFE242E}" dt="2024-11-07T14:17:09.947" v="3490" actId="20577"/>
          <ac:spMkLst>
            <pc:docMk/>
            <pc:sldMk cId="3727151171" sldId="339"/>
            <ac:spMk id="3" creationId="{F629AF44-80F3-8EFC-67FF-E1F20D632B73}"/>
          </ac:spMkLst>
        </pc:spChg>
      </pc:sldChg>
      <pc:sldChg chg="modSp add mod">
        <pc:chgData name="Charlene Knox" userId="caca8d34-c84b-4a94-9f21-def0ef16f9a8" providerId="ADAL" clId="{9510CA5A-A271-4674-998C-EED46DFE242E}" dt="2024-11-07T14:19:01.621" v="3548" actId="20577"/>
        <pc:sldMkLst>
          <pc:docMk/>
          <pc:sldMk cId="3817232107" sldId="340"/>
        </pc:sldMkLst>
        <pc:spChg chg="mod">
          <ac:chgData name="Charlene Knox" userId="caca8d34-c84b-4a94-9f21-def0ef16f9a8" providerId="ADAL" clId="{9510CA5A-A271-4674-998C-EED46DFE242E}" dt="2024-11-07T14:18:58.450" v="3545" actId="20577"/>
          <ac:spMkLst>
            <pc:docMk/>
            <pc:sldMk cId="3817232107" sldId="340"/>
            <ac:spMk id="2" creationId="{57C7794D-2890-40AF-0EEF-D2429B1DBFDD}"/>
          </ac:spMkLst>
        </pc:spChg>
        <pc:spChg chg="mod">
          <ac:chgData name="Charlene Knox" userId="caca8d34-c84b-4a94-9f21-def0ef16f9a8" providerId="ADAL" clId="{9510CA5A-A271-4674-998C-EED46DFE242E}" dt="2024-11-07T14:19:01.621" v="3548" actId="20577"/>
          <ac:spMkLst>
            <pc:docMk/>
            <pc:sldMk cId="3817232107" sldId="340"/>
            <ac:spMk id="3" creationId="{8717BD13-5D5E-D2C6-CB6C-A8E0FCF1E3D8}"/>
          </ac:spMkLst>
        </pc:spChg>
      </pc:sldChg>
      <pc:sldChg chg="modSp add mod">
        <pc:chgData name="Charlene Knox" userId="caca8d34-c84b-4a94-9f21-def0ef16f9a8" providerId="ADAL" clId="{9510CA5A-A271-4674-998C-EED46DFE242E}" dt="2024-11-07T14:19:30.112" v="3552" actId="20577"/>
        <pc:sldMkLst>
          <pc:docMk/>
          <pc:sldMk cId="955633434" sldId="341"/>
        </pc:sldMkLst>
        <pc:spChg chg="mod">
          <ac:chgData name="Charlene Knox" userId="caca8d34-c84b-4a94-9f21-def0ef16f9a8" providerId="ADAL" clId="{9510CA5A-A271-4674-998C-EED46DFE242E}" dt="2024-11-07T14:19:30.112" v="3552" actId="20577"/>
          <ac:spMkLst>
            <pc:docMk/>
            <pc:sldMk cId="955633434" sldId="341"/>
            <ac:spMk id="3" creationId="{8DD511F3-AA79-B33D-658D-A941D515E77C}"/>
          </ac:spMkLst>
        </pc:spChg>
      </pc:sldChg>
      <pc:sldChg chg="modSp add mod">
        <pc:chgData name="Charlene Knox" userId="caca8d34-c84b-4a94-9f21-def0ef16f9a8" providerId="ADAL" clId="{9510CA5A-A271-4674-998C-EED46DFE242E}" dt="2024-11-07T14:19:40.222" v="3558" actId="20577"/>
        <pc:sldMkLst>
          <pc:docMk/>
          <pc:sldMk cId="269220331" sldId="342"/>
        </pc:sldMkLst>
        <pc:spChg chg="mod">
          <ac:chgData name="Charlene Knox" userId="caca8d34-c84b-4a94-9f21-def0ef16f9a8" providerId="ADAL" clId="{9510CA5A-A271-4674-998C-EED46DFE242E}" dt="2024-11-07T14:19:40.222" v="3558" actId="20577"/>
          <ac:spMkLst>
            <pc:docMk/>
            <pc:sldMk cId="269220331" sldId="342"/>
            <ac:spMk id="3" creationId="{8E0774FA-58B6-2111-4DDE-D7A2C7BEA9D7}"/>
          </ac:spMkLst>
        </pc:spChg>
      </pc:sldChg>
      <pc:sldChg chg="modSp add mod">
        <pc:chgData name="Charlene Knox" userId="caca8d34-c84b-4a94-9f21-def0ef16f9a8" providerId="ADAL" clId="{9510CA5A-A271-4674-998C-EED46DFE242E}" dt="2024-11-07T14:19:53.298" v="3563" actId="20577"/>
        <pc:sldMkLst>
          <pc:docMk/>
          <pc:sldMk cId="3577738523" sldId="343"/>
        </pc:sldMkLst>
        <pc:spChg chg="mod">
          <ac:chgData name="Charlene Knox" userId="caca8d34-c84b-4a94-9f21-def0ef16f9a8" providerId="ADAL" clId="{9510CA5A-A271-4674-998C-EED46DFE242E}" dt="2024-11-07T14:19:53.298" v="3563" actId="20577"/>
          <ac:spMkLst>
            <pc:docMk/>
            <pc:sldMk cId="3577738523" sldId="343"/>
            <ac:spMk id="3" creationId="{170CFA84-36AB-7396-CCC6-5E6E3394692C}"/>
          </ac:spMkLst>
        </pc:spChg>
      </pc:sldChg>
      <pc:sldChg chg="new del">
        <pc:chgData name="Charlene Knox" userId="caca8d34-c84b-4a94-9f21-def0ef16f9a8" providerId="ADAL" clId="{9510CA5A-A271-4674-998C-EED46DFE242E}" dt="2024-11-07T14:39:32.673" v="3567" actId="680"/>
        <pc:sldMkLst>
          <pc:docMk/>
          <pc:sldMk cId="1458257430" sldId="344"/>
        </pc:sldMkLst>
      </pc:sldChg>
      <pc:sldMasterChg chg="addSldLayout modSldLayout sldLayoutOrd">
        <pc:chgData name="Charlene Knox" userId="caca8d34-c84b-4a94-9f21-def0ef16f9a8" providerId="ADAL" clId="{9510CA5A-A271-4674-998C-EED46DFE242E}" dt="2024-11-07T14:12:45.402" v="3458" actId="14100"/>
        <pc:sldMasterMkLst>
          <pc:docMk/>
          <pc:sldMasterMk cId="2589180418" sldId="2147483648"/>
        </pc:sldMasterMkLst>
        <pc:sldLayoutChg chg="modSp mod">
          <pc:chgData name="Charlene Knox" userId="caca8d34-c84b-4a94-9f21-def0ef16f9a8" providerId="ADAL" clId="{9510CA5A-A271-4674-998C-EED46DFE242E}" dt="2024-11-07T12:37:21.109" v="1710" actId="20577"/>
          <pc:sldLayoutMkLst>
            <pc:docMk/>
            <pc:sldMasterMk cId="2589180418" sldId="2147483648"/>
            <pc:sldLayoutMk cId="3722813819" sldId="2147483649"/>
          </pc:sldLayoutMkLst>
          <pc:spChg chg="mod">
            <ac:chgData name="Charlene Knox" userId="caca8d34-c84b-4a94-9f21-def0ef16f9a8" providerId="ADAL" clId="{9510CA5A-A271-4674-998C-EED46DFE242E}" dt="2024-11-07T12:37:21.109" v="1710" actId="20577"/>
            <ac:spMkLst>
              <pc:docMk/>
              <pc:sldMasterMk cId="2589180418" sldId="2147483648"/>
              <pc:sldLayoutMk cId="3722813819" sldId="2147483649"/>
              <ac:spMk id="12" creationId="{DEF6E4AE-E53F-7175-2256-666C3C14F720}"/>
            </ac:spMkLst>
          </pc:spChg>
        </pc:sldLayoutChg>
        <pc:sldLayoutChg chg="modSp mod">
          <pc:chgData name="Charlene Knox" userId="caca8d34-c84b-4a94-9f21-def0ef16f9a8" providerId="ADAL" clId="{9510CA5A-A271-4674-998C-EED46DFE242E}" dt="2024-10-20T12:47:31.505" v="502" actId="207"/>
          <pc:sldLayoutMkLst>
            <pc:docMk/>
            <pc:sldMasterMk cId="2589180418" sldId="2147483648"/>
            <pc:sldLayoutMk cId="2781300568" sldId="2147483650"/>
          </pc:sldLayoutMkLst>
          <pc:spChg chg="mod">
            <ac:chgData name="Charlene Knox" userId="caca8d34-c84b-4a94-9f21-def0ef16f9a8" providerId="ADAL" clId="{9510CA5A-A271-4674-998C-EED46DFE242E}" dt="2024-10-20T12:47:31.505" v="502" actId="207"/>
            <ac:spMkLst>
              <pc:docMk/>
              <pc:sldMasterMk cId="2589180418" sldId="2147483648"/>
              <pc:sldLayoutMk cId="2781300568" sldId="2147483650"/>
              <ac:spMk id="2" creationId="{43741516-7623-09C9-FF21-42AB0E6265C5}"/>
            </ac:spMkLst>
          </pc:spChg>
        </pc:sldLayoutChg>
        <pc:sldLayoutChg chg="addSp delSp modSp mod">
          <pc:chgData name="Charlene Knox" userId="caca8d34-c84b-4a94-9f21-def0ef16f9a8" providerId="ADAL" clId="{9510CA5A-A271-4674-998C-EED46DFE242E}" dt="2024-10-20T12:47:38.582" v="503" actId="478"/>
          <pc:sldLayoutMkLst>
            <pc:docMk/>
            <pc:sldMasterMk cId="2589180418" sldId="2147483648"/>
            <pc:sldLayoutMk cId="974138115" sldId="2147483652"/>
          </pc:sldLayoutMkLst>
          <pc:spChg chg="add del mod">
            <ac:chgData name="Charlene Knox" userId="caca8d34-c84b-4a94-9f21-def0ef16f9a8" providerId="ADAL" clId="{9510CA5A-A271-4674-998C-EED46DFE242E}" dt="2024-10-20T12:47:38.582" v="503" actId="478"/>
            <ac:spMkLst>
              <pc:docMk/>
              <pc:sldMasterMk cId="2589180418" sldId="2147483648"/>
              <pc:sldLayoutMk cId="974138115" sldId="2147483652"/>
              <ac:spMk id="3" creationId="{FA5367AE-7298-4AE7-BE03-6BAE6908021A}"/>
            </ac:spMkLst>
          </pc:spChg>
        </pc:sldLayoutChg>
        <pc:sldLayoutChg chg="addSp delSp modSp mod">
          <pc:chgData name="Charlene Knox" userId="caca8d34-c84b-4a94-9f21-def0ef16f9a8" providerId="ADAL" clId="{9510CA5A-A271-4674-998C-EED46DFE242E}" dt="2024-11-07T13:19:21.483" v="3200" actId="20577"/>
          <pc:sldLayoutMkLst>
            <pc:docMk/>
            <pc:sldMasterMk cId="2589180418" sldId="2147483648"/>
            <pc:sldLayoutMk cId="1154703326" sldId="2147483654"/>
          </pc:sldLayoutMkLst>
          <pc:spChg chg="add mod">
            <ac:chgData name="Charlene Knox" userId="caca8d34-c84b-4a94-9f21-def0ef16f9a8" providerId="ADAL" clId="{9510CA5A-A271-4674-998C-EED46DFE242E}" dt="2024-11-07T12:03:24.289" v="1114"/>
            <ac:spMkLst>
              <pc:docMk/>
              <pc:sldMasterMk cId="2589180418" sldId="2147483648"/>
              <pc:sldLayoutMk cId="1154703326" sldId="2147483654"/>
              <ac:spMk id="2" creationId="{EBF5DB8B-9F85-31B0-92C1-228A11E3E386}"/>
            </ac:spMkLst>
          </pc:spChg>
          <pc:spChg chg="add mod">
            <ac:chgData name="Charlene Knox" userId="caca8d34-c84b-4a94-9f21-def0ef16f9a8" providerId="ADAL" clId="{9510CA5A-A271-4674-998C-EED46DFE242E}" dt="2024-11-07T13:12:34.054" v="3029" actId="20577"/>
            <ac:spMkLst>
              <pc:docMk/>
              <pc:sldMasterMk cId="2589180418" sldId="2147483648"/>
              <pc:sldLayoutMk cId="1154703326" sldId="2147483654"/>
              <ac:spMk id="3" creationId="{DC3296AF-47B5-7AE6-A27E-62444A191D18}"/>
            </ac:spMkLst>
          </pc:spChg>
          <pc:spChg chg="del">
            <ac:chgData name="Charlene Knox" userId="caca8d34-c84b-4a94-9f21-def0ef16f9a8" providerId="ADAL" clId="{9510CA5A-A271-4674-998C-EED46DFE242E}" dt="2024-10-20T12:25:35.863" v="194" actId="478"/>
            <ac:spMkLst>
              <pc:docMk/>
              <pc:sldMasterMk cId="2589180418" sldId="2147483648"/>
              <pc:sldLayoutMk cId="1154703326" sldId="2147483654"/>
              <ac:spMk id="5" creationId="{95D664CF-65EC-6E83-734E-B73912FC604E}"/>
            </ac:spMkLst>
          </pc:spChg>
          <pc:spChg chg="del mod">
            <ac:chgData name="Charlene Knox" userId="caca8d34-c84b-4a94-9f21-def0ef16f9a8" providerId="ADAL" clId="{9510CA5A-A271-4674-998C-EED46DFE242E}" dt="2024-10-20T12:25:37.111" v="195" actId="478"/>
            <ac:spMkLst>
              <pc:docMk/>
              <pc:sldMasterMk cId="2589180418" sldId="2147483648"/>
              <pc:sldLayoutMk cId="1154703326" sldId="2147483654"/>
              <ac:spMk id="6" creationId="{336BF8EB-DD52-6211-9797-A12308FF3F11}"/>
            </ac:spMkLst>
          </pc:spChg>
          <pc:spChg chg="mod">
            <ac:chgData name="Charlene Knox" userId="caca8d34-c84b-4a94-9f21-def0ef16f9a8" providerId="ADAL" clId="{9510CA5A-A271-4674-998C-EED46DFE242E}" dt="2024-11-07T13:19:21.483" v="3200" actId="20577"/>
            <ac:spMkLst>
              <pc:docMk/>
              <pc:sldMasterMk cId="2589180418" sldId="2147483648"/>
              <pc:sldLayoutMk cId="1154703326" sldId="2147483654"/>
              <ac:spMk id="7" creationId="{8807AFA3-229B-9FB2-8291-5FA15F10B2F4}"/>
            </ac:spMkLst>
          </pc:spChg>
          <pc:spChg chg="add del mod">
            <ac:chgData name="Charlene Knox" userId="caca8d34-c84b-4a94-9f21-def0ef16f9a8" providerId="ADAL" clId="{9510CA5A-A271-4674-998C-EED46DFE242E}" dt="2024-10-20T12:52:44.005" v="685" actId="478"/>
            <ac:spMkLst>
              <pc:docMk/>
              <pc:sldMasterMk cId="2589180418" sldId="2147483648"/>
              <pc:sldLayoutMk cId="1154703326" sldId="2147483654"/>
              <ac:spMk id="8" creationId="{AF27A2CF-45C0-A4B0-2391-B22F805F23FA}"/>
            </ac:spMkLst>
          </pc:spChg>
          <pc:spChg chg="add del mod">
            <ac:chgData name="Charlene Knox" userId="caca8d34-c84b-4a94-9f21-def0ef16f9a8" providerId="ADAL" clId="{9510CA5A-A271-4674-998C-EED46DFE242E}" dt="2024-10-20T12:52:45.698" v="686" actId="478"/>
            <ac:spMkLst>
              <pc:docMk/>
              <pc:sldMasterMk cId="2589180418" sldId="2147483648"/>
              <pc:sldLayoutMk cId="1154703326" sldId="2147483654"/>
              <ac:spMk id="9" creationId="{8E58F4DA-8DE2-C3B9-98C2-3AA7477C3804}"/>
            </ac:spMkLst>
          </pc:spChg>
          <pc:spChg chg="add del mod">
            <ac:chgData name="Charlene Knox" userId="caca8d34-c84b-4a94-9f21-def0ef16f9a8" providerId="ADAL" clId="{9510CA5A-A271-4674-998C-EED46DFE242E}" dt="2024-11-07T12:03:23.147" v="1113" actId="478"/>
            <ac:spMkLst>
              <pc:docMk/>
              <pc:sldMasterMk cId="2589180418" sldId="2147483648"/>
              <pc:sldLayoutMk cId="1154703326" sldId="2147483654"/>
              <ac:spMk id="10" creationId="{BB2AF584-95A6-BA19-09DC-BEED66A89481}"/>
            </ac:spMkLst>
          </pc:spChg>
          <pc:spChg chg="add del mod">
            <ac:chgData name="Charlene Knox" userId="caca8d34-c84b-4a94-9f21-def0ef16f9a8" providerId="ADAL" clId="{9510CA5A-A271-4674-998C-EED46DFE242E}" dt="2024-11-07T12:03:21.919" v="1112" actId="478"/>
            <ac:spMkLst>
              <pc:docMk/>
              <pc:sldMasterMk cId="2589180418" sldId="2147483648"/>
              <pc:sldLayoutMk cId="1154703326" sldId="2147483654"/>
              <ac:spMk id="11" creationId="{7E92FBC2-62DA-4B49-C4D6-678CB9CCF684}"/>
            </ac:spMkLst>
          </pc:spChg>
          <pc:cxnChg chg="add mod">
            <ac:chgData name="Charlene Knox" userId="caca8d34-c84b-4a94-9f21-def0ef16f9a8" providerId="ADAL" clId="{9510CA5A-A271-4674-998C-EED46DFE242E}" dt="2024-10-20T12:52:46.835" v="687"/>
            <ac:cxnSpMkLst>
              <pc:docMk/>
              <pc:sldMasterMk cId="2589180418" sldId="2147483648"/>
              <pc:sldLayoutMk cId="1154703326" sldId="2147483654"/>
              <ac:cxnSpMk id="12" creationId="{40CE9B23-A91A-502F-4A91-F5FB46A46EB9}"/>
            </ac:cxnSpMkLst>
          </pc:cxnChg>
        </pc:sldLayoutChg>
        <pc:sldLayoutChg chg="addSp delSp modSp mod modAnim">
          <pc:chgData name="Charlene Knox" userId="caca8d34-c84b-4a94-9f21-def0ef16f9a8" providerId="ADAL" clId="{9510CA5A-A271-4674-998C-EED46DFE242E}" dt="2024-11-07T13:15:29.044" v="3127" actId="20577"/>
          <pc:sldLayoutMkLst>
            <pc:docMk/>
            <pc:sldMasterMk cId="2589180418" sldId="2147483648"/>
            <pc:sldLayoutMk cId="3693786681" sldId="2147483656"/>
          </pc:sldLayoutMkLst>
          <pc:spChg chg="add del mod">
            <ac:chgData name="Charlene Knox" userId="caca8d34-c84b-4a94-9f21-def0ef16f9a8" providerId="ADAL" clId="{9510CA5A-A271-4674-998C-EED46DFE242E}" dt="2024-10-20T12:24:14.812" v="149" actId="478"/>
            <ac:spMkLst>
              <pc:docMk/>
              <pc:sldMasterMk cId="2589180418" sldId="2147483648"/>
              <pc:sldLayoutMk cId="3693786681" sldId="2147483656"/>
              <ac:spMk id="2" creationId="{8B18E709-E241-94D1-8EBD-EDAD84B65B73}"/>
            </ac:spMkLst>
          </pc:spChg>
          <pc:spChg chg="add mod">
            <ac:chgData name="Charlene Knox" userId="caca8d34-c84b-4a94-9f21-def0ef16f9a8" providerId="ADAL" clId="{9510CA5A-A271-4674-998C-EED46DFE242E}" dt="2024-11-07T12:04:46.767" v="1159"/>
            <ac:spMkLst>
              <pc:docMk/>
              <pc:sldMasterMk cId="2589180418" sldId="2147483648"/>
              <pc:sldLayoutMk cId="3693786681" sldId="2147483656"/>
              <ac:spMk id="2" creationId="{9F4D389E-0845-AB3A-16F7-293C3D2D5F04}"/>
            </ac:spMkLst>
          </pc:spChg>
          <pc:spChg chg="add mod">
            <ac:chgData name="Charlene Knox" userId="caca8d34-c84b-4a94-9f21-def0ef16f9a8" providerId="ADAL" clId="{9510CA5A-A271-4674-998C-EED46DFE242E}" dt="2024-11-07T13:15:29.044" v="3127" actId="20577"/>
            <ac:spMkLst>
              <pc:docMk/>
              <pc:sldMasterMk cId="2589180418" sldId="2147483648"/>
              <pc:sldLayoutMk cId="3693786681" sldId="2147483656"/>
              <ac:spMk id="3" creationId="{9750D5F4-0E01-333C-F521-A00D4540E82E}"/>
            </ac:spMkLst>
          </pc:spChg>
          <pc:spChg chg="add del mod">
            <ac:chgData name="Charlene Knox" userId="caca8d34-c84b-4a94-9f21-def0ef16f9a8" providerId="ADAL" clId="{9510CA5A-A271-4674-998C-EED46DFE242E}" dt="2024-10-20T12:24:13.650" v="148" actId="478"/>
            <ac:spMkLst>
              <pc:docMk/>
              <pc:sldMasterMk cId="2589180418" sldId="2147483648"/>
              <pc:sldLayoutMk cId="3693786681" sldId="2147483656"/>
              <ac:spMk id="3" creationId="{AB38ACB0-CCA6-0169-B4C8-4BF9C57B7F45}"/>
            </ac:spMkLst>
          </pc:spChg>
          <pc:spChg chg="add del mod">
            <ac:chgData name="Charlene Knox" userId="caca8d34-c84b-4a94-9f21-def0ef16f9a8" providerId="ADAL" clId="{9510CA5A-A271-4674-998C-EED46DFE242E}" dt="2024-10-20T12:46:08.978" v="497" actId="478"/>
            <ac:spMkLst>
              <pc:docMk/>
              <pc:sldMasterMk cId="2589180418" sldId="2147483648"/>
              <pc:sldLayoutMk cId="3693786681" sldId="2147483656"/>
              <ac:spMk id="4" creationId="{9CDF2516-9E92-E956-F6BF-2EEA35BEA28D}"/>
            </ac:spMkLst>
          </pc:spChg>
          <pc:spChg chg="add del mod">
            <ac:chgData name="Charlene Knox" userId="caca8d34-c84b-4a94-9f21-def0ef16f9a8" providerId="ADAL" clId="{9510CA5A-A271-4674-998C-EED46DFE242E}" dt="2024-10-20T12:46:07.275" v="494" actId="478"/>
            <ac:spMkLst>
              <pc:docMk/>
              <pc:sldMasterMk cId="2589180418" sldId="2147483648"/>
              <pc:sldLayoutMk cId="3693786681" sldId="2147483656"/>
              <ac:spMk id="6" creationId="{50B0CF97-CE53-EAD5-009A-5AB0DF7E3FD9}"/>
            </ac:spMkLst>
          </pc:spChg>
          <pc:spChg chg="add del mod">
            <ac:chgData name="Charlene Knox" userId="caca8d34-c84b-4a94-9f21-def0ef16f9a8" providerId="ADAL" clId="{9510CA5A-A271-4674-998C-EED46DFE242E}" dt="2024-10-20T12:46:08.372" v="496" actId="478"/>
            <ac:spMkLst>
              <pc:docMk/>
              <pc:sldMasterMk cId="2589180418" sldId="2147483648"/>
              <pc:sldLayoutMk cId="3693786681" sldId="2147483656"/>
              <ac:spMk id="7" creationId="{919E6763-79C1-6EE2-362D-24383CA6E12E}"/>
            </ac:spMkLst>
          </pc:spChg>
          <pc:spChg chg="add del mod">
            <ac:chgData name="Charlene Knox" userId="caca8d34-c84b-4a94-9f21-def0ef16f9a8" providerId="ADAL" clId="{9510CA5A-A271-4674-998C-EED46DFE242E}" dt="2024-10-20T12:46:05.739" v="492" actId="478"/>
            <ac:spMkLst>
              <pc:docMk/>
              <pc:sldMasterMk cId="2589180418" sldId="2147483648"/>
              <pc:sldLayoutMk cId="3693786681" sldId="2147483656"/>
              <ac:spMk id="8" creationId="{E05C5C73-0074-DABA-BFD8-3FAB45CDA4D8}"/>
            </ac:spMkLst>
          </pc:spChg>
          <pc:spChg chg="add del mod">
            <ac:chgData name="Charlene Knox" userId="caca8d34-c84b-4a94-9f21-def0ef16f9a8" providerId="ADAL" clId="{9510CA5A-A271-4674-998C-EED46DFE242E}" dt="2024-10-20T12:46:07.850" v="495" actId="478"/>
            <ac:spMkLst>
              <pc:docMk/>
              <pc:sldMasterMk cId="2589180418" sldId="2147483648"/>
              <pc:sldLayoutMk cId="3693786681" sldId="2147483656"/>
              <ac:spMk id="9" creationId="{A0D530A1-64E1-01BC-7262-C113D5831199}"/>
            </ac:spMkLst>
          </pc:spChg>
          <pc:spChg chg="add del mod">
            <ac:chgData name="Charlene Knox" userId="caca8d34-c84b-4a94-9f21-def0ef16f9a8" providerId="ADAL" clId="{9510CA5A-A271-4674-998C-EED46DFE242E}" dt="2024-10-20T12:46:06.698" v="493" actId="478"/>
            <ac:spMkLst>
              <pc:docMk/>
              <pc:sldMasterMk cId="2589180418" sldId="2147483648"/>
              <pc:sldLayoutMk cId="3693786681" sldId="2147483656"/>
              <ac:spMk id="10" creationId="{4D8B08E0-3D5E-68A8-86EC-AFD2E27015D2}"/>
            </ac:spMkLst>
          </pc:spChg>
          <pc:spChg chg="add del mod">
            <ac:chgData name="Charlene Knox" userId="caca8d34-c84b-4a94-9f21-def0ef16f9a8" providerId="ADAL" clId="{9510CA5A-A271-4674-998C-EED46DFE242E}" dt="2024-10-20T12:46:10.458" v="498" actId="478"/>
            <ac:spMkLst>
              <pc:docMk/>
              <pc:sldMasterMk cId="2589180418" sldId="2147483648"/>
              <pc:sldLayoutMk cId="3693786681" sldId="2147483656"/>
              <ac:spMk id="11" creationId="{C6D707FE-3E80-4B9F-BF0D-179FA0FDD99A}"/>
            </ac:spMkLst>
          </pc:spChg>
          <pc:spChg chg="add del mod">
            <ac:chgData name="Charlene Knox" userId="caca8d34-c84b-4a94-9f21-def0ef16f9a8" providerId="ADAL" clId="{9510CA5A-A271-4674-998C-EED46DFE242E}" dt="2024-10-20T12:54:08.002" v="731" actId="478"/>
            <ac:spMkLst>
              <pc:docMk/>
              <pc:sldMasterMk cId="2589180418" sldId="2147483648"/>
              <pc:sldLayoutMk cId="3693786681" sldId="2147483656"/>
              <ac:spMk id="12" creationId="{446E44CD-8231-CC02-99AD-2B7F03499A36}"/>
            </ac:spMkLst>
          </pc:spChg>
          <pc:spChg chg="add del mod">
            <ac:chgData name="Charlene Knox" userId="caca8d34-c84b-4a94-9f21-def0ef16f9a8" providerId="ADAL" clId="{9510CA5A-A271-4674-998C-EED46DFE242E}" dt="2024-10-20T12:54:08.846" v="732" actId="478"/>
            <ac:spMkLst>
              <pc:docMk/>
              <pc:sldMasterMk cId="2589180418" sldId="2147483648"/>
              <pc:sldLayoutMk cId="3693786681" sldId="2147483656"/>
              <ac:spMk id="13" creationId="{53DB62A4-A366-639B-25CA-A0C6FC4E64DD}"/>
            </ac:spMkLst>
          </pc:spChg>
          <pc:spChg chg="add del mod">
            <ac:chgData name="Charlene Knox" userId="caca8d34-c84b-4a94-9f21-def0ef16f9a8" providerId="ADAL" clId="{9510CA5A-A271-4674-998C-EED46DFE242E}" dt="2024-11-07T12:04:45.585" v="1158" actId="478"/>
            <ac:spMkLst>
              <pc:docMk/>
              <pc:sldMasterMk cId="2589180418" sldId="2147483648"/>
              <pc:sldLayoutMk cId="3693786681" sldId="2147483656"/>
              <ac:spMk id="14" creationId="{5917BC9C-C3A2-8E39-D59C-A2D979B676CE}"/>
            </ac:spMkLst>
          </pc:spChg>
          <pc:spChg chg="add del mod">
            <ac:chgData name="Charlene Knox" userId="caca8d34-c84b-4a94-9f21-def0ef16f9a8" providerId="ADAL" clId="{9510CA5A-A271-4674-998C-EED46DFE242E}" dt="2024-11-07T12:04:44.837" v="1157" actId="478"/>
            <ac:spMkLst>
              <pc:docMk/>
              <pc:sldMasterMk cId="2589180418" sldId="2147483648"/>
              <pc:sldLayoutMk cId="3693786681" sldId="2147483656"/>
              <ac:spMk id="15" creationId="{250DABCC-7B78-9D00-ADAD-157DD2489F5A}"/>
            </ac:spMkLst>
          </pc:spChg>
          <pc:cxnChg chg="add mod">
            <ac:chgData name="Charlene Knox" userId="caca8d34-c84b-4a94-9f21-def0ef16f9a8" providerId="ADAL" clId="{9510CA5A-A271-4674-998C-EED46DFE242E}" dt="2024-10-20T12:54:10.112" v="733"/>
            <ac:cxnSpMkLst>
              <pc:docMk/>
              <pc:sldMasterMk cId="2589180418" sldId="2147483648"/>
              <pc:sldLayoutMk cId="3693786681" sldId="2147483656"/>
              <ac:cxnSpMk id="16" creationId="{D05A3765-9DB1-58AE-DA3D-900DB8B329C1}"/>
            </ac:cxnSpMkLst>
          </pc:cxnChg>
        </pc:sldLayoutChg>
        <pc:sldLayoutChg chg="addSp delSp modSp mod">
          <pc:chgData name="Charlene Knox" userId="caca8d34-c84b-4a94-9f21-def0ef16f9a8" providerId="ADAL" clId="{9510CA5A-A271-4674-998C-EED46DFE242E}" dt="2024-11-07T13:13:05.993" v="3042" actId="20577"/>
          <pc:sldLayoutMkLst>
            <pc:docMk/>
            <pc:sldMasterMk cId="2589180418" sldId="2147483648"/>
            <pc:sldLayoutMk cId="1622659529" sldId="2147483657"/>
          </pc:sldLayoutMkLst>
          <pc:spChg chg="add mod">
            <ac:chgData name="Charlene Knox" userId="caca8d34-c84b-4a94-9f21-def0ef16f9a8" providerId="ADAL" clId="{9510CA5A-A271-4674-998C-EED46DFE242E}" dt="2024-11-07T12:03:30.648" v="1117"/>
            <ac:spMkLst>
              <pc:docMk/>
              <pc:sldMasterMk cId="2589180418" sldId="2147483648"/>
              <pc:sldLayoutMk cId="1622659529" sldId="2147483657"/>
              <ac:spMk id="2" creationId="{5EB6A6C9-5283-1ADF-01C5-6E44B729C355}"/>
            </ac:spMkLst>
          </pc:spChg>
          <pc:spChg chg="add mod">
            <ac:chgData name="Charlene Knox" userId="caca8d34-c84b-4a94-9f21-def0ef16f9a8" providerId="ADAL" clId="{9510CA5A-A271-4674-998C-EED46DFE242E}" dt="2024-11-07T13:13:05.993" v="3042" actId="20577"/>
            <ac:spMkLst>
              <pc:docMk/>
              <pc:sldMasterMk cId="2589180418" sldId="2147483648"/>
              <pc:sldLayoutMk cId="1622659529" sldId="2147483657"/>
              <ac:spMk id="3" creationId="{855B0304-B26A-0408-1764-613E0C8BE2F7}"/>
            </ac:spMkLst>
          </pc:spChg>
          <pc:spChg chg="del">
            <ac:chgData name="Charlene Knox" userId="caca8d34-c84b-4a94-9f21-def0ef16f9a8" providerId="ADAL" clId="{9510CA5A-A271-4674-998C-EED46DFE242E}" dt="2024-10-20T12:25:31.052" v="191" actId="478"/>
            <ac:spMkLst>
              <pc:docMk/>
              <pc:sldMasterMk cId="2589180418" sldId="2147483648"/>
              <pc:sldLayoutMk cId="1622659529" sldId="2147483657"/>
              <ac:spMk id="5" creationId="{95D664CF-65EC-6E83-734E-B73912FC604E}"/>
            </ac:spMkLst>
          </pc:spChg>
          <pc:spChg chg="del">
            <ac:chgData name="Charlene Knox" userId="caca8d34-c84b-4a94-9f21-def0ef16f9a8" providerId="ADAL" clId="{9510CA5A-A271-4674-998C-EED46DFE242E}" dt="2024-10-20T12:25:31.819" v="192" actId="478"/>
            <ac:spMkLst>
              <pc:docMk/>
              <pc:sldMasterMk cId="2589180418" sldId="2147483648"/>
              <pc:sldLayoutMk cId="1622659529" sldId="2147483657"/>
              <ac:spMk id="6" creationId="{336BF8EB-DD52-6211-9797-A12308FF3F11}"/>
            </ac:spMkLst>
          </pc:spChg>
          <pc:spChg chg="add del mod">
            <ac:chgData name="Charlene Knox" userId="caca8d34-c84b-4a94-9f21-def0ef16f9a8" providerId="ADAL" clId="{9510CA5A-A271-4674-998C-EED46DFE242E}" dt="2024-10-20T12:52:49.574" v="688" actId="478"/>
            <ac:spMkLst>
              <pc:docMk/>
              <pc:sldMasterMk cId="2589180418" sldId="2147483648"/>
              <pc:sldLayoutMk cId="1622659529" sldId="2147483657"/>
              <ac:spMk id="53" creationId="{314F422A-11F2-D29C-0FB8-F0E0AB303070}"/>
            </ac:spMkLst>
          </pc:spChg>
          <pc:spChg chg="add del mod">
            <ac:chgData name="Charlene Knox" userId="caca8d34-c84b-4a94-9f21-def0ef16f9a8" providerId="ADAL" clId="{9510CA5A-A271-4674-998C-EED46DFE242E}" dt="2024-10-20T12:52:50.604" v="689" actId="478"/>
            <ac:spMkLst>
              <pc:docMk/>
              <pc:sldMasterMk cId="2589180418" sldId="2147483648"/>
              <pc:sldLayoutMk cId="1622659529" sldId="2147483657"/>
              <ac:spMk id="54" creationId="{B52DDC5B-1FC9-2E07-B57B-70B016CA2935}"/>
            </ac:spMkLst>
          </pc:spChg>
          <pc:spChg chg="add del mod">
            <ac:chgData name="Charlene Knox" userId="caca8d34-c84b-4a94-9f21-def0ef16f9a8" providerId="ADAL" clId="{9510CA5A-A271-4674-998C-EED46DFE242E}" dt="2024-11-07T12:03:29.048" v="1116" actId="478"/>
            <ac:spMkLst>
              <pc:docMk/>
              <pc:sldMasterMk cId="2589180418" sldId="2147483648"/>
              <pc:sldLayoutMk cId="1622659529" sldId="2147483657"/>
              <ac:spMk id="55" creationId="{BA2FF0A1-17A9-FFCC-C4FA-FB4CA13A5235}"/>
            </ac:spMkLst>
          </pc:spChg>
          <pc:spChg chg="add del mod">
            <ac:chgData name="Charlene Knox" userId="caca8d34-c84b-4a94-9f21-def0ef16f9a8" providerId="ADAL" clId="{9510CA5A-A271-4674-998C-EED46DFE242E}" dt="2024-11-07T12:03:28.126" v="1115" actId="478"/>
            <ac:spMkLst>
              <pc:docMk/>
              <pc:sldMasterMk cId="2589180418" sldId="2147483648"/>
              <pc:sldLayoutMk cId="1622659529" sldId="2147483657"/>
              <ac:spMk id="56" creationId="{4E76B5D7-5D93-4D16-4CAE-402E5CB391EF}"/>
            </ac:spMkLst>
          </pc:spChg>
          <pc:cxnChg chg="add mod">
            <ac:chgData name="Charlene Knox" userId="caca8d34-c84b-4a94-9f21-def0ef16f9a8" providerId="ADAL" clId="{9510CA5A-A271-4674-998C-EED46DFE242E}" dt="2024-10-20T12:52:51.856" v="690"/>
            <ac:cxnSpMkLst>
              <pc:docMk/>
              <pc:sldMasterMk cId="2589180418" sldId="2147483648"/>
              <pc:sldLayoutMk cId="1622659529" sldId="2147483657"/>
              <ac:cxnSpMk id="57" creationId="{1B726393-4E99-EEF9-5A84-0B40900C2091}"/>
            </ac:cxnSpMkLst>
          </pc:cxnChg>
        </pc:sldLayoutChg>
        <pc:sldLayoutChg chg="addSp delSp modSp mod">
          <pc:chgData name="Charlene Knox" userId="caca8d34-c84b-4a94-9f21-def0ef16f9a8" providerId="ADAL" clId="{9510CA5A-A271-4674-998C-EED46DFE242E}" dt="2024-11-07T13:13:20.832" v="3045" actId="20577"/>
          <pc:sldLayoutMkLst>
            <pc:docMk/>
            <pc:sldMasterMk cId="2589180418" sldId="2147483648"/>
            <pc:sldLayoutMk cId="870980123" sldId="2147483658"/>
          </pc:sldLayoutMkLst>
          <pc:spChg chg="add mod">
            <ac:chgData name="Charlene Knox" userId="caca8d34-c84b-4a94-9f21-def0ef16f9a8" providerId="ADAL" clId="{9510CA5A-A271-4674-998C-EED46DFE242E}" dt="2024-11-07T12:03:35.997" v="1120"/>
            <ac:spMkLst>
              <pc:docMk/>
              <pc:sldMasterMk cId="2589180418" sldId="2147483648"/>
              <pc:sldLayoutMk cId="870980123" sldId="2147483658"/>
              <ac:spMk id="2" creationId="{E81097D8-8131-A4B0-62E6-D3193A09A5C1}"/>
            </ac:spMkLst>
          </pc:spChg>
          <pc:spChg chg="add mod">
            <ac:chgData name="Charlene Knox" userId="caca8d34-c84b-4a94-9f21-def0ef16f9a8" providerId="ADAL" clId="{9510CA5A-A271-4674-998C-EED46DFE242E}" dt="2024-11-07T13:13:20.832" v="3045" actId="20577"/>
            <ac:spMkLst>
              <pc:docMk/>
              <pc:sldMasterMk cId="2589180418" sldId="2147483648"/>
              <pc:sldLayoutMk cId="870980123" sldId="2147483658"/>
              <ac:spMk id="3" creationId="{AC69EE5A-89EC-8DD0-B64F-245A2CF8F81B}"/>
            </ac:spMkLst>
          </pc:spChg>
          <pc:spChg chg="del">
            <ac:chgData name="Charlene Knox" userId="caca8d34-c84b-4a94-9f21-def0ef16f9a8" providerId="ADAL" clId="{9510CA5A-A271-4674-998C-EED46DFE242E}" dt="2024-10-20T12:25:26.581" v="188" actId="478"/>
            <ac:spMkLst>
              <pc:docMk/>
              <pc:sldMasterMk cId="2589180418" sldId="2147483648"/>
              <pc:sldLayoutMk cId="870980123" sldId="2147483658"/>
              <ac:spMk id="5" creationId="{95D664CF-65EC-6E83-734E-B73912FC604E}"/>
            </ac:spMkLst>
          </pc:spChg>
          <pc:spChg chg="del">
            <ac:chgData name="Charlene Knox" userId="caca8d34-c84b-4a94-9f21-def0ef16f9a8" providerId="ADAL" clId="{9510CA5A-A271-4674-998C-EED46DFE242E}" dt="2024-10-20T12:25:27.466" v="189" actId="478"/>
            <ac:spMkLst>
              <pc:docMk/>
              <pc:sldMasterMk cId="2589180418" sldId="2147483648"/>
              <pc:sldLayoutMk cId="870980123" sldId="2147483658"/>
              <ac:spMk id="6" creationId="{336BF8EB-DD52-6211-9797-A12308FF3F11}"/>
            </ac:spMkLst>
          </pc:spChg>
          <pc:spChg chg="add del mod">
            <ac:chgData name="Charlene Knox" userId="caca8d34-c84b-4a94-9f21-def0ef16f9a8" providerId="ADAL" clId="{9510CA5A-A271-4674-998C-EED46DFE242E}" dt="2024-10-20T12:52:55.033" v="691" actId="478"/>
            <ac:spMkLst>
              <pc:docMk/>
              <pc:sldMasterMk cId="2589180418" sldId="2147483648"/>
              <pc:sldLayoutMk cId="870980123" sldId="2147483658"/>
              <ac:spMk id="26" creationId="{9B0EBEEF-2526-EF20-848A-18F2FF885153}"/>
            </ac:spMkLst>
          </pc:spChg>
          <pc:spChg chg="add del mod">
            <ac:chgData name="Charlene Knox" userId="caca8d34-c84b-4a94-9f21-def0ef16f9a8" providerId="ADAL" clId="{9510CA5A-A271-4674-998C-EED46DFE242E}" dt="2024-10-20T12:52:56.338" v="692" actId="478"/>
            <ac:spMkLst>
              <pc:docMk/>
              <pc:sldMasterMk cId="2589180418" sldId="2147483648"/>
              <pc:sldLayoutMk cId="870980123" sldId="2147483658"/>
              <ac:spMk id="27" creationId="{92E596E2-4CE1-BC24-6B90-FDAAC25DEF13}"/>
            </ac:spMkLst>
          </pc:spChg>
          <pc:spChg chg="add del mod">
            <ac:chgData name="Charlene Knox" userId="caca8d34-c84b-4a94-9f21-def0ef16f9a8" providerId="ADAL" clId="{9510CA5A-A271-4674-998C-EED46DFE242E}" dt="2024-11-07T12:03:34.532" v="1119" actId="478"/>
            <ac:spMkLst>
              <pc:docMk/>
              <pc:sldMasterMk cId="2589180418" sldId="2147483648"/>
              <pc:sldLayoutMk cId="870980123" sldId="2147483658"/>
              <ac:spMk id="28" creationId="{5371A0F0-FAA9-B630-6B2C-DF7F3FB8042C}"/>
            </ac:spMkLst>
          </pc:spChg>
          <pc:spChg chg="add del mod">
            <ac:chgData name="Charlene Knox" userId="caca8d34-c84b-4a94-9f21-def0ef16f9a8" providerId="ADAL" clId="{9510CA5A-A271-4674-998C-EED46DFE242E}" dt="2024-11-07T12:03:33.476" v="1118" actId="478"/>
            <ac:spMkLst>
              <pc:docMk/>
              <pc:sldMasterMk cId="2589180418" sldId="2147483648"/>
              <pc:sldLayoutMk cId="870980123" sldId="2147483658"/>
              <ac:spMk id="29" creationId="{4FE11437-9789-2C05-A25F-4BD6933F6853}"/>
            </ac:spMkLst>
          </pc:spChg>
          <pc:cxnChg chg="add mod">
            <ac:chgData name="Charlene Knox" userId="caca8d34-c84b-4a94-9f21-def0ef16f9a8" providerId="ADAL" clId="{9510CA5A-A271-4674-998C-EED46DFE242E}" dt="2024-10-20T12:52:57.427" v="693"/>
            <ac:cxnSpMkLst>
              <pc:docMk/>
              <pc:sldMasterMk cId="2589180418" sldId="2147483648"/>
              <pc:sldLayoutMk cId="870980123" sldId="2147483658"/>
              <ac:cxnSpMk id="30" creationId="{720522D3-62F0-DB37-246E-1933D3708CCF}"/>
            </ac:cxnSpMkLst>
          </pc:cxnChg>
        </pc:sldLayoutChg>
        <pc:sldLayoutChg chg="addSp delSp modSp mod">
          <pc:chgData name="Charlene Knox" userId="caca8d34-c84b-4a94-9f21-def0ef16f9a8" providerId="ADAL" clId="{9510CA5A-A271-4674-998C-EED46DFE242E}" dt="2024-11-07T13:13:31.958" v="3050" actId="20577"/>
          <pc:sldLayoutMkLst>
            <pc:docMk/>
            <pc:sldMasterMk cId="2589180418" sldId="2147483648"/>
            <pc:sldLayoutMk cId="1847466412" sldId="2147483659"/>
          </pc:sldLayoutMkLst>
          <pc:spChg chg="add mod">
            <ac:chgData name="Charlene Knox" userId="caca8d34-c84b-4a94-9f21-def0ef16f9a8" providerId="ADAL" clId="{9510CA5A-A271-4674-998C-EED46DFE242E}" dt="2024-11-07T12:03:41.873" v="1123"/>
            <ac:spMkLst>
              <pc:docMk/>
              <pc:sldMasterMk cId="2589180418" sldId="2147483648"/>
              <pc:sldLayoutMk cId="1847466412" sldId="2147483659"/>
              <ac:spMk id="2" creationId="{793F3B31-6C16-B384-FF29-36F3E1FB1C87}"/>
            </ac:spMkLst>
          </pc:spChg>
          <pc:spChg chg="add mod">
            <ac:chgData name="Charlene Knox" userId="caca8d34-c84b-4a94-9f21-def0ef16f9a8" providerId="ADAL" clId="{9510CA5A-A271-4674-998C-EED46DFE242E}" dt="2024-11-07T13:13:31.958" v="3050" actId="20577"/>
            <ac:spMkLst>
              <pc:docMk/>
              <pc:sldMasterMk cId="2589180418" sldId="2147483648"/>
              <pc:sldLayoutMk cId="1847466412" sldId="2147483659"/>
              <ac:spMk id="3" creationId="{5A999AD7-C114-4FD5-96F5-1AAC1C11192B}"/>
            </ac:spMkLst>
          </pc:spChg>
          <pc:spChg chg="del">
            <ac:chgData name="Charlene Knox" userId="caca8d34-c84b-4a94-9f21-def0ef16f9a8" providerId="ADAL" clId="{9510CA5A-A271-4674-998C-EED46DFE242E}" dt="2024-10-20T12:25:21.637" v="185" actId="478"/>
            <ac:spMkLst>
              <pc:docMk/>
              <pc:sldMasterMk cId="2589180418" sldId="2147483648"/>
              <pc:sldLayoutMk cId="1847466412" sldId="2147483659"/>
              <ac:spMk id="5" creationId="{95D664CF-65EC-6E83-734E-B73912FC604E}"/>
            </ac:spMkLst>
          </pc:spChg>
          <pc:spChg chg="del">
            <ac:chgData name="Charlene Knox" userId="caca8d34-c84b-4a94-9f21-def0ef16f9a8" providerId="ADAL" clId="{9510CA5A-A271-4674-998C-EED46DFE242E}" dt="2024-10-20T12:25:22.605" v="186" actId="478"/>
            <ac:spMkLst>
              <pc:docMk/>
              <pc:sldMasterMk cId="2589180418" sldId="2147483648"/>
              <pc:sldLayoutMk cId="1847466412" sldId="2147483659"/>
              <ac:spMk id="6" creationId="{336BF8EB-DD52-6211-9797-A12308FF3F11}"/>
            </ac:spMkLst>
          </pc:spChg>
          <pc:spChg chg="add del mod">
            <ac:chgData name="Charlene Knox" userId="caca8d34-c84b-4a94-9f21-def0ef16f9a8" providerId="ADAL" clId="{9510CA5A-A271-4674-998C-EED46DFE242E}" dt="2024-10-20T12:53:01.354" v="694" actId="478"/>
            <ac:spMkLst>
              <pc:docMk/>
              <pc:sldMasterMk cId="2589180418" sldId="2147483648"/>
              <pc:sldLayoutMk cId="1847466412" sldId="2147483659"/>
              <ac:spMk id="60" creationId="{35045886-A475-5F70-B6F8-3AE6CC33BEB8}"/>
            </ac:spMkLst>
          </pc:spChg>
          <pc:spChg chg="add del mod">
            <ac:chgData name="Charlene Knox" userId="caca8d34-c84b-4a94-9f21-def0ef16f9a8" providerId="ADAL" clId="{9510CA5A-A271-4674-998C-EED46DFE242E}" dt="2024-10-20T12:53:02.361" v="695" actId="478"/>
            <ac:spMkLst>
              <pc:docMk/>
              <pc:sldMasterMk cId="2589180418" sldId="2147483648"/>
              <pc:sldLayoutMk cId="1847466412" sldId="2147483659"/>
              <ac:spMk id="61" creationId="{7203CE84-B0A6-2D13-BAC5-E69BEC4AE8E4}"/>
            </ac:spMkLst>
          </pc:spChg>
          <pc:spChg chg="add del mod">
            <ac:chgData name="Charlene Knox" userId="caca8d34-c84b-4a94-9f21-def0ef16f9a8" providerId="ADAL" clId="{9510CA5A-A271-4674-998C-EED46DFE242E}" dt="2024-11-07T12:03:40.172" v="1122" actId="478"/>
            <ac:spMkLst>
              <pc:docMk/>
              <pc:sldMasterMk cId="2589180418" sldId="2147483648"/>
              <pc:sldLayoutMk cId="1847466412" sldId="2147483659"/>
              <ac:spMk id="62" creationId="{61473188-69EB-D4CE-0CE4-4A4D0C9AD6A8}"/>
            </ac:spMkLst>
          </pc:spChg>
          <pc:spChg chg="add del mod">
            <ac:chgData name="Charlene Knox" userId="caca8d34-c84b-4a94-9f21-def0ef16f9a8" providerId="ADAL" clId="{9510CA5A-A271-4674-998C-EED46DFE242E}" dt="2024-11-07T12:03:39.316" v="1121" actId="478"/>
            <ac:spMkLst>
              <pc:docMk/>
              <pc:sldMasterMk cId="2589180418" sldId="2147483648"/>
              <pc:sldLayoutMk cId="1847466412" sldId="2147483659"/>
              <ac:spMk id="63" creationId="{6BD4A38D-4201-E599-5AFA-2D6156DC7A2A}"/>
            </ac:spMkLst>
          </pc:spChg>
          <pc:cxnChg chg="add mod">
            <ac:chgData name="Charlene Knox" userId="caca8d34-c84b-4a94-9f21-def0ef16f9a8" providerId="ADAL" clId="{9510CA5A-A271-4674-998C-EED46DFE242E}" dt="2024-10-20T12:53:03.687" v="696"/>
            <ac:cxnSpMkLst>
              <pc:docMk/>
              <pc:sldMasterMk cId="2589180418" sldId="2147483648"/>
              <pc:sldLayoutMk cId="1847466412" sldId="2147483659"/>
              <ac:cxnSpMk id="64" creationId="{9FB7BED8-CCD4-89FB-9637-7321460A3AA7}"/>
            </ac:cxnSpMkLst>
          </pc:cxnChg>
        </pc:sldLayoutChg>
        <pc:sldLayoutChg chg="addSp delSp modSp mod">
          <pc:chgData name="Charlene Knox" userId="caca8d34-c84b-4a94-9f21-def0ef16f9a8" providerId="ADAL" clId="{9510CA5A-A271-4674-998C-EED46DFE242E}" dt="2024-11-07T13:13:39.591" v="3053" actId="20577"/>
          <pc:sldLayoutMkLst>
            <pc:docMk/>
            <pc:sldMasterMk cId="2589180418" sldId="2147483648"/>
            <pc:sldLayoutMk cId="297190179" sldId="2147483660"/>
          </pc:sldLayoutMkLst>
          <pc:spChg chg="add mod">
            <ac:chgData name="Charlene Knox" userId="caca8d34-c84b-4a94-9f21-def0ef16f9a8" providerId="ADAL" clId="{9510CA5A-A271-4674-998C-EED46DFE242E}" dt="2024-11-07T12:03:47.303" v="1126"/>
            <ac:spMkLst>
              <pc:docMk/>
              <pc:sldMasterMk cId="2589180418" sldId="2147483648"/>
              <pc:sldLayoutMk cId="297190179" sldId="2147483660"/>
              <ac:spMk id="2" creationId="{D46E4510-7207-A24F-1F7B-B61EAD66522E}"/>
            </ac:spMkLst>
          </pc:spChg>
          <pc:spChg chg="add mod">
            <ac:chgData name="Charlene Knox" userId="caca8d34-c84b-4a94-9f21-def0ef16f9a8" providerId="ADAL" clId="{9510CA5A-A271-4674-998C-EED46DFE242E}" dt="2024-11-07T13:13:39.591" v="3053" actId="20577"/>
            <ac:spMkLst>
              <pc:docMk/>
              <pc:sldMasterMk cId="2589180418" sldId="2147483648"/>
              <pc:sldLayoutMk cId="297190179" sldId="2147483660"/>
              <ac:spMk id="3" creationId="{AEE9A392-37B4-4DA3-EA30-02B59DEA4077}"/>
            </ac:spMkLst>
          </pc:spChg>
          <pc:spChg chg="del">
            <ac:chgData name="Charlene Knox" userId="caca8d34-c84b-4a94-9f21-def0ef16f9a8" providerId="ADAL" clId="{9510CA5A-A271-4674-998C-EED46DFE242E}" dt="2024-10-20T12:25:15.725" v="182" actId="478"/>
            <ac:spMkLst>
              <pc:docMk/>
              <pc:sldMasterMk cId="2589180418" sldId="2147483648"/>
              <pc:sldLayoutMk cId="297190179" sldId="2147483660"/>
              <ac:spMk id="5" creationId="{95D664CF-65EC-6E83-734E-B73912FC604E}"/>
            </ac:spMkLst>
          </pc:spChg>
          <pc:spChg chg="del">
            <ac:chgData name="Charlene Knox" userId="caca8d34-c84b-4a94-9f21-def0ef16f9a8" providerId="ADAL" clId="{9510CA5A-A271-4674-998C-EED46DFE242E}" dt="2024-10-20T12:25:16.866" v="183" actId="478"/>
            <ac:spMkLst>
              <pc:docMk/>
              <pc:sldMasterMk cId="2589180418" sldId="2147483648"/>
              <pc:sldLayoutMk cId="297190179" sldId="2147483660"/>
              <ac:spMk id="6" creationId="{336BF8EB-DD52-6211-9797-A12308FF3F11}"/>
            </ac:spMkLst>
          </pc:spChg>
          <pc:spChg chg="add del mod">
            <ac:chgData name="Charlene Knox" userId="caca8d34-c84b-4a94-9f21-def0ef16f9a8" providerId="ADAL" clId="{9510CA5A-A271-4674-998C-EED46DFE242E}" dt="2024-10-20T12:53:07.726" v="697" actId="478"/>
            <ac:spMkLst>
              <pc:docMk/>
              <pc:sldMasterMk cId="2589180418" sldId="2147483648"/>
              <pc:sldLayoutMk cId="297190179" sldId="2147483660"/>
              <ac:spMk id="67" creationId="{12BF4064-6A30-E1E4-768A-893ABF909D21}"/>
            </ac:spMkLst>
          </pc:spChg>
          <pc:spChg chg="add del mod">
            <ac:chgData name="Charlene Knox" userId="caca8d34-c84b-4a94-9f21-def0ef16f9a8" providerId="ADAL" clId="{9510CA5A-A271-4674-998C-EED46DFE242E}" dt="2024-10-20T12:53:08.801" v="698" actId="478"/>
            <ac:spMkLst>
              <pc:docMk/>
              <pc:sldMasterMk cId="2589180418" sldId="2147483648"/>
              <pc:sldLayoutMk cId="297190179" sldId="2147483660"/>
              <ac:spMk id="68" creationId="{03DC161F-9ACB-1186-4624-41D5E709BA88}"/>
            </ac:spMkLst>
          </pc:spChg>
          <pc:spChg chg="add del mod">
            <ac:chgData name="Charlene Knox" userId="caca8d34-c84b-4a94-9f21-def0ef16f9a8" providerId="ADAL" clId="{9510CA5A-A271-4674-998C-EED46DFE242E}" dt="2024-11-07T12:03:46.029" v="1125" actId="478"/>
            <ac:spMkLst>
              <pc:docMk/>
              <pc:sldMasterMk cId="2589180418" sldId="2147483648"/>
              <pc:sldLayoutMk cId="297190179" sldId="2147483660"/>
              <ac:spMk id="69" creationId="{8E35AAFE-B2D1-D157-E716-8CA4A971533E}"/>
            </ac:spMkLst>
          </pc:spChg>
          <pc:spChg chg="add del mod">
            <ac:chgData name="Charlene Knox" userId="caca8d34-c84b-4a94-9f21-def0ef16f9a8" providerId="ADAL" clId="{9510CA5A-A271-4674-998C-EED46DFE242E}" dt="2024-11-07T12:03:45.332" v="1124" actId="478"/>
            <ac:spMkLst>
              <pc:docMk/>
              <pc:sldMasterMk cId="2589180418" sldId="2147483648"/>
              <pc:sldLayoutMk cId="297190179" sldId="2147483660"/>
              <ac:spMk id="70" creationId="{DD17C760-EB57-6939-9FCA-76205899C81E}"/>
            </ac:spMkLst>
          </pc:spChg>
          <pc:cxnChg chg="add mod">
            <ac:chgData name="Charlene Knox" userId="caca8d34-c84b-4a94-9f21-def0ef16f9a8" providerId="ADAL" clId="{9510CA5A-A271-4674-998C-EED46DFE242E}" dt="2024-10-20T12:53:10.058" v="699"/>
            <ac:cxnSpMkLst>
              <pc:docMk/>
              <pc:sldMasterMk cId="2589180418" sldId="2147483648"/>
              <pc:sldLayoutMk cId="297190179" sldId="2147483660"/>
              <ac:cxnSpMk id="71" creationId="{D0FD4485-B34C-3D49-0B7C-FBE7E4E8E40C}"/>
            </ac:cxnSpMkLst>
          </pc:cxnChg>
        </pc:sldLayoutChg>
        <pc:sldLayoutChg chg="addSp delSp modSp mod">
          <pc:chgData name="Charlene Knox" userId="caca8d34-c84b-4a94-9f21-def0ef16f9a8" providerId="ADAL" clId="{9510CA5A-A271-4674-998C-EED46DFE242E}" dt="2024-11-07T13:13:51.116" v="3057" actId="20577"/>
          <pc:sldLayoutMkLst>
            <pc:docMk/>
            <pc:sldMasterMk cId="2589180418" sldId="2147483648"/>
            <pc:sldLayoutMk cId="2881341621" sldId="2147483661"/>
          </pc:sldLayoutMkLst>
          <pc:spChg chg="add mod">
            <ac:chgData name="Charlene Knox" userId="caca8d34-c84b-4a94-9f21-def0ef16f9a8" providerId="ADAL" clId="{9510CA5A-A271-4674-998C-EED46DFE242E}" dt="2024-11-07T12:03:51.805" v="1129"/>
            <ac:spMkLst>
              <pc:docMk/>
              <pc:sldMasterMk cId="2589180418" sldId="2147483648"/>
              <pc:sldLayoutMk cId="2881341621" sldId="2147483661"/>
              <ac:spMk id="2" creationId="{4CF903E2-13BA-54F0-D974-E0D696F14CBB}"/>
            </ac:spMkLst>
          </pc:spChg>
          <pc:spChg chg="add mod">
            <ac:chgData name="Charlene Knox" userId="caca8d34-c84b-4a94-9f21-def0ef16f9a8" providerId="ADAL" clId="{9510CA5A-A271-4674-998C-EED46DFE242E}" dt="2024-11-07T13:13:51.116" v="3057" actId="20577"/>
            <ac:spMkLst>
              <pc:docMk/>
              <pc:sldMasterMk cId="2589180418" sldId="2147483648"/>
              <pc:sldLayoutMk cId="2881341621" sldId="2147483661"/>
              <ac:spMk id="3" creationId="{1B3CB0B8-080A-8628-8F7D-62843A0C71AA}"/>
            </ac:spMkLst>
          </pc:spChg>
          <pc:spChg chg="del">
            <ac:chgData name="Charlene Knox" userId="caca8d34-c84b-4a94-9f21-def0ef16f9a8" providerId="ADAL" clId="{9510CA5A-A271-4674-998C-EED46DFE242E}" dt="2024-10-20T12:25:10.255" v="179" actId="478"/>
            <ac:spMkLst>
              <pc:docMk/>
              <pc:sldMasterMk cId="2589180418" sldId="2147483648"/>
              <pc:sldLayoutMk cId="2881341621" sldId="2147483661"/>
              <ac:spMk id="5" creationId="{95D664CF-65EC-6E83-734E-B73912FC604E}"/>
            </ac:spMkLst>
          </pc:spChg>
          <pc:spChg chg="del">
            <ac:chgData name="Charlene Knox" userId="caca8d34-c84b-4a94-9f21-def0ef16f9a8" providerId="ADAL" clId="{9510CA5A-A271-4674-998C-EED46DFE242E}" dt="2024-10-20T12:25:10.989" v="180" actId="478"/>
            <ac:spMkLst>
              <pc:docMk/>
              <pc:sldMasterMk cId="2589180418" sldId="2147483648"/>
              <pc:sldLayoutMk cId="2881341621" sldId="2147483661"/>
              <ac:spMk id="6" creationId="{336BF8EB-DD52-6211-9797-A12308FF3F11}"/>
            </ac:spMkLst>
          </pc:spChg>
          <pc:spChg chg="add del mod">
            <ac:chgData name="Charlene Knox" userId="caca8d34-c84b-4a94-9f21-def0ef16f9a8" providerId="ADAL" clId="{9510CA5A-A271-4674-998C-EED46DFE242E}" dt="2024-10-20T12:53:12.908" v="700" actId="478"/>
            <ac:spMkLst>
              <pc:docMk/>
              <pc:sldMasterMk cId="2589180418" sldId="2147483648"/>
              <pc:sldLayoutMk cId="2881341621" sldId="2147483661"/>
              <ac:spMk id="21" creationId="{FC66DFDE-C988-01B8-030E-729DF048E557}"/>
            </ac:spMkLst>
          </pc:spChg>
          <pc:spChg chg="add del mod">
            <ac:chgData name="Charlene Knox" userId="caca8d34-c84b-4a94-9f21-def0ef16f9a8" providerId="ADAL" clId="{9510CA5A-A271-4674-998C-EED46DFE242E}" dt="2024-10-20T12:53:13.610" v="701" actId="478"/>
            <ac:spMkLst>
              <pc:docMk/>
              <pc:sldMasterMk cId="2589180418" sldId="2147483648"/>
              <pc:sldLayoutMk cId="2881341621" sldId="2147483661"/>
              <ac:spMk id="22" creationId="{CCDB4DA4-4E7C-A1EA-E1AF-72491C4DB863}"/>
            </ac:spMkLst>
          </pc:spChg>
          <pc:spChg chg="add del mod">
            <ac:chgData name="Charlene Knox" userId="caca8d34-c84b-4a94-9f21-def0ef16f9a8" providerId="ADAL" clId="{9510CA5A-A271-4674-998C-EED46DFE242E}" dt="2024-11-07T12:03:50.482" v="1128" actId="478"/>
            <ac:spMkLst>
              <pc:docMk/>
              <pc:sldMasterMk cId="2589180418" sldId="2147483648"/>
              <pc:sldLayoutMk cId="2881341621" sldId="2147483661"/>
              <ac:spMk id="23" creationId="{49CC1E20-D565-726D-2280-E30F2974351F}"/>
            </ac:spMkLst>
          </pc:spChg>
          <pc:spChg chg="add del mod">
            <ac:chgData name="Charlene Knox" userId="caca8d34-c84b-4a94-9f21-def0ef16f9a8" providerId="ADAL" clId="{9510CA5A-A271-4674-998C-EED46DFE242E}" dt="2024-11-07T12:03:49.770" v="1127" actId="478"/>
            <ac:spMkLst>
              <pc:docMk/>
              <pc:sldMasterMk cId="2589180418" sldId="2147483648"/>
              <pc:sldLayoutMk cId="2881341621" sldId="2147483661"/>
              <ac:spMk id="24" creationId="{75B698A2-E604-A001-24B2-FDE28E6AE398}"/>
            </ac:spMkLst>
          </pc:spChg>
          <pc:cxnChg chg="add mod">
            <ac:chgData name="Charlene Knox" userId="caca8d34-c84b-4a94-9f21-def0ef16f9a8" providerId="ADAL" clId="{9510CA5A-A271-4674-998C-EED46DFE242E}" dt="2024-10-20T12:53:14.994" v="702"/>
            <ac:cxnSpMkLst>
              <pc:docMk/>
              <pc:sldMasterMk cId="2589180418" sldId="2147483648"/>
              <pc:sldLayoutMk cId="2881341621" sldId="2147483661"/>
              <ac:cxnSpMk id="25" creationId="{2CC1D793-1376-F810-5A9E-9170432C32CF}"/>
            </ac:cxnSpMkLst>
          </pc:cxnChg>
        </pc:sldLayoutChg>
        <pc:sldLayoutChg chg="addSp delSp modSp mod">
          <pc:chgData name="Charlene Knox" userId="caca8d34-c84b-4a94-9f21-def0ef16f9a8" providerId="ADAL" clId="{9510CA5A-A271-4674-998C-EED46DFE242E}" dt="2024-11-07T13:14:00.476" v="3062" actId="20577"/>
          <pc:sldLayoutMkLst>
            <pc:docMk/>
            <pc:sldMasterMk cId="2589180418" sldId="2147483648"/>
            <pc:sldLayoutMk cId="4218066288" sldId="2147483662"/>
          </pc:sldLayoutMkLst>
          <pc:spChg chg="add mod">
            <ac:chgData name="Charlene Knox" userId="caca8d34-c84b-4a94-9f21-def0ef16f9a8" providerId="ADAL" clId="{9510CA5A-A271-4674-998C-EED46DFE242E}" dt="2024-11-07T12:03:56.870" v="1132"/>
            <ac:spMkLst>
              <pc:docMk/>
              <pc:sldMasterMk cId="2589180418" sldId="2147483648"/>
              <pc:sldLayoutMk cId="4218066288" sldId="2147483662"/>
              <ac:spMk id="2" creationId="{B5A39A78-FF60-CF95-8D1F-14AA02282AF7}"/>
            </ac:spMkLst>
          </pc:spChg>
          <pc:spChg chg="add mod">
            <ac:chgData name="Charlene Knox" userId="caca8d34-c84b-4a94-9f21-def0ef16f9a8" providerId="ADAL" clId="{9510CA5A-A271-4674-998C-EED46DFE242E}" dt="2024-11-07T13:14:00.476" v="3062" actId="20577"/>
            <ac:spMkLst>
              <pc:docMk/>
              <pc:sldMasterMk cId="2589180418" sldId="2147483648"/>
              <pc:sldLayoutMk cId="4218066288" sldId="2147483662"/>
              <ac:spMk id="3" creationId="{91E37703-D09D-385C-C33C-5BC2C7049EFB}"/>
            </ac:spMkLst>
          </pc:spChg>
          <pc:spChg chg="del">
            <ac:chgData name="Charlene Knox" userId="caca8d34-c84b-4a94-9f21-def0ef16f9a8" providerId="ADAL" clId="{9510CA5A-A271-4674-998C-EED46DFE242E}" dt="2024-10-20T12:25:03.716" v="176" actId="478"/>
            <ac:spMkLst>
              <pc:docMk/>
              <pc:sldMasterMk cId="2589180418" sldId="2147483648"/>
              <pc:sldLayoutMk cId="4218066288" sldId="2147483662"/>
              <ac:spMk id="5" creationId="{95D664CF-65EC-6E83-734E-B73912FC604E}"/>
            </ac:spMkLst>
          </pc:spChg>
          <pc:spChg chg="del">
            <ac:chgData name="Charlene Knox" userId="caca8d34-c84b-4a94-9f21-def0ef16f9a8" providerId="ADAL" clId="{9510CA5A-A271-4674-998C-EED46DFE242E}" dt="2024-10-20T12:25:05.561" v="177" actId="478"/>
            <ac:spMkLst>
              <pc:docMk/>
              <pc:sldMasterMk cId="2589180418" sldId="2147483648"/>
              <pc:sldLayoutMk cId="4218066288" sldId="2147483662"/>
              <ac:spMk id="6" creationId="{336BF8EB-DD52-6211-9797-A12308FF3F11}"/>
            </ac:spMkLst>
          </pc:spChg>
          <pc:spChg chg="add del mod">
            <ac:chgData name="Charlene Knox" userId="caca8d34-c84b-4a94-9f21-def0ef16f9a8" providerId="ADAL" clId="{9510CA5A-A271-4674-998C-EED46DFE242E}" dt="2024-10-20T12:53:18.185" v="703" actId="478"/>
            <ac:spMkLst>
              <pc:docMk/>
              <pc:sldMasterMk cId="2589180418" sldId="2147483648"/>
              <pc:sldLayoutMk cId="4218066288" sldId="2147483662"/>
              <ac:spMk id="96" creationId="{1B103403-79E4-C514-88EF-A54460A997E3}"/>
            </ac:spMkLst>
          </pc:spChg>
          <pc:spChg chg="add del mod">
            <ac:chgData name="Charlene Knox" userId="caca8d34-c84b-4a94-9f21-def0ef16f9a8" providerId="ADAL" clId="{9510CA5A-A271-4674-998C-EED46DFE242E}" dt="2024-10-20T12:53:18.866" v="704" actId="478"/>
            <ac:spMkLst>
              <pc:docMk/>
              <pc:sldMasterMk cId="2589180418" sldId="2147483648"/>
              <pc:sldLayoutMk cId="4218066288" sldId="2147483662"/>
              <ac:spMk id="97" creationId="{80904C1A-B968-1430-F8F5-1F38ED174C7B}"/>
            </ac:spMkLst>
          </pc:spChg>
          <pc:spChg chg="add del mod">
            <ac:chgData name="Charlene Knox" userId="caca8d34-c84b-4a94-9f21-def0ef16f9a8" providerId="ADAL" clId="{9510CA5A-A271-4674-998C-EED46DFE242E}" dt="2024-11-07T12:03:55.458" v="1131" actId="478"/>
            <ac:spMkLst>
              <pc:docMk/>
              <pc:sldMasterMk cId="2589180418" sldId="2147483648"/>
              <pc:sldLayoutMk cId="4218066288" sldId="2147483662"/>
              <ac:spMk id="98" creationId="{137669FA-7B0A-2380-331C-3C726A6C1F82}"/>
            </ac:spMkLst>
          </pc:spChg>
          <pc:spChg chg="add del mod">
            <ac:chgData name="Charlene Knox" userId="caca8d34-c84b-4a94-9f21-def0ef16f9a8" providerId="ADAL" clId="{9510CA5A-A271-4674-998C-EED46DFE242E}" dt="2024-11-07T12:03:54.656" v="1130" actId="478"/>
            <ac:spMkLst>
              <pc:docMk/>
              <pc:sldMasterMk cId="2589180418" sldId="2147483648"/>
              <pc:sldLayoutMk cId="4218066288" sldId="2147483662"/>
              <ac:spMk id="99" creationId="{D42CD637-9F61-F53C-2C19-805A00E1C3C4}"/>
            </ac:spMkLst>
          </pc:spChg>
          <pc:cxnChg chg="add mod">
            <ac:chgData name="Charlene Knox" userId="caca8d34-c84b-4a94-9f21-def0ef16f9a8" providerId="ADAL" clId="{9510CA5A-A271-4674-998C-EED46DFE242E}" dt="2024-10-20T12:53:20.068" v="705"/>
            <ac:cxnSpMkLst>
              <pc:docMk/>
              <pc:sldMasterMk cId="2589180418" sldId="2147483648"/>
              <pc:sldLayoutMk cId="4218066288" sldId="2147483662"/>
              <ac:cxnSpMk id="100" creationId="{2B48DADC-9506-8E82-A156-026B9C4B5A5B}"/>
            </ac:cxnSpMkLst>
          </pc:cxnChg>
        </pc:sldLayoutChg>
        <pc:sldLayoutChg chg="addSp delSp modSp mod">
          <pc:chgData name="Charlene Knox" userId="caca8d34-c84b-4a94-9f21-def0ef16f9a8" providerId="ADAL" clId="{9510CA5A-A271-4674-998C-EED46DFE242E}" dt="2024-11-07T13:14:14.754" v="3069" actId="20577"/>
          <pc:sldLayoutMkLst>
            <pc:docMk/>
            <pc:sldMasterMk cId="2589180418" sldId="2147483648"/>
            <pc:sldLayoutMk cId="3214666974" sldId="2147483663"/>
          </pc:sldLayoutMkLst>
          <pc:spChg chg="add mod">
            <ac:chgData name="Charlene Knox" userId="caca8d34-c84b-4a94-9f21-def0ef16f9a8" providerId="ADAL" clId="{9510CA5A-A271-4674-998C-EED46DFE242E}" dt="2024-11-07T12:04:02.299" v="1135"/>
            <ac:spMkLst>
              <pc:docMk/>
              <pc:sldMasterMk cId="2589180418" sldId="2147483648"/>
              <pc:sldLayoutMk cId="3214666974" sldId="2147483663"/>
              <ac:spMk id="2" creationId="{6C83F1B5-1E7E-A76D-730D-5FEEF39749AB}"/>
            </ac:spMkLst>
          </pc:spChg>
          <pc:spChg chg="add mod">
            <ac:chgData name="Charlene Knox" userId="caca8d34-c84b-4a94-9f21-def0ef16f9a8" providerId="ADAL" clId="{9510CA5A-A271-4674-998C-EED46DFE242E}" dt="2024-11-07T13:14:14.754" v="3069" actId="20577"/>
            <ac:spMkLst>
              <pc:docMk/>
              <pc:sldMasterMk cId="2589180418" sldId="2147483648"/>
              <pc:sldLayoutMk cId="3214666974" sldId="2147483663"/>
              <ac:spMk id="3" creationId="{0F466878-BF7F-35A5-9E4D-FEBF29E1BABF}"/>
            </ac:spMkLst>
          </pc:spChg>
          <pc:spChg chg="del">
            <ac:chgData name="Charlene Knox" userId="caca8d34-c84b-4a94-9f21-def0ef16f9a8" providerId="ADAL" clId="{9510CA5A-A271-4674-998C-EED46DFE242E}" dt="2024-10-20T12:24:58.120" v="173" actId="478"/>
            <ac:spMkLst>
              <pc:docMk/>
              <pc:sldMasterMk cId="2589180418" sldId="2147483648"/>
              <pc:sldLayoutMk cId="3214666974" sldId="2147483663"/>
              <ac:spMk id="5" creationId="{95D664CF-65EC-6E83-734E-B73912FC604E}"/>
            </ac:spMkLst>
          </pc:spChg>
          <pc:spChg chg="del">
            <ac:chgData name="Charlene Knox" userId="caca8d34-c84b-4a94-9f21-def0ef16f9a8" providerId="ADAL" clId="{9510CA5A-A271-4674-998C-EED46DFE242E}" dt="2024-10-20T12:24:59.352" v="174" actId="478"/>
            <ac:spMkLst>
              <pc:docMk/>
              <pc:sldMasterMk cId="2589180418" sldId="2147483648"/>
              <pc:sldLayoutMk cId="3214666974" sldId="2147483663"/>
              <ac:spMk id="6" creationId="{336BF8EB-DD52-6211-9797-A12308FF3F11}"/>
            </ac:spMkLst>
          </pc:spChg>
          <pc:spChg chg="add del mod">
            <ac:chgData name="Charlene Knox" userId="caca8d34-c84b-4a94-9f21-def0ef16f9a8" providerId="ADAL" clId="{9510CA5A-A271-4674-998C-EED46DFE242E}" dt="2024-10-20T12:53:22.564" v="706" actId="478"/>
            <ac:spMkLst>
              <pc:docMk/>
              <pc:sldMasterMk cId="2589180418" sldId="2147483648"/>
              <pc:sldLayoutMk cId="3214666974" sldId="2147483663"/>
              <ac:spMk id="23" creationId="{54B58907-82D6-A8B9-6B08-D6C4B9E9DA12}"/>
            </ac:spMkLst>
          </pc:spChg>
          <pc:spChg chg="add del mod">
            <ac:chgData name="Charlene Knox" userId="caca8d34-c84b-4a94-9f21-def0ef16f9a8" providerId="ADAL" clId="{9510CA5A-A271-4674-998C-EED46DFE242E}" dt="2024-10-20T12:53:23.313" v="707" actId="478"/>
            <ac:spMkLst>
              <pc:docMk/>
              <pc:sldMasterMk cId="2589180418" sldId="2147483648"/>
              <pc:sldLayoutMk cId="3214666974" sldId="2147483663"/>
              <ac:spMk id="24" creationId="{0CD887B1-E297-82CE-C105-EE3D467DEDC8}"/>
            </ac:spMkLst>
          </pc:spChg>
          <pc:spChg chg="add del mod">
            <ac:chgData name="Charlene Knox" userId="caca8d34-c84b-4a94-9f21-def0ef16f9a8" providerId="ADAL" clId="{9510CA5A-A271-4674-998C-EED46DFE242E}" dt="2024-11-07T12:04:01.026" v="1134" actId="478"/>
            <ac:spMkLst>
              <pc:docMk/>
              <pc:sldMasterMk cId="2589180418" sldId="2147483648"/>
              <pc:sldLayoutMk cId="3214666974" sldId="2147483663"/>
              <ac:spMk id="25" creationId="{069323A5-F535-ED01-05FE-E23BD10EE7E5}"/>
            </ac:spMkLst>
          </pc:spChg>
          <pc:spChg chg="add del mod">
            <ac:chgData name="Charlene Knox" userId="caca8d34-c84b-4a94-9f21-def0ef16f9a8" providerId="ADAL" clId="{9510CA5A-A271-4674-998C-EED46DFE242E}" dt="2024-11-07T12:04:00.181" v="1133" actId="478"/>
            <ac:spMkLst>
              <pc:docMk/>
              <pc:sldMasterMk cId="2589180418" sldId="2147483648"/>
              <pc:sldLayoutMk cId="3214666974" sldId="2147483663"/>
              <ac:spMk id="26" creationId="{FA95183E-0DC6-D83E-AE49-0542CD1DDB5F}"/>
            </ac:spMkLst>
          </pc:spChg>
          <pc:cxnChg chg="add mod">
            <ac:chgData name="Charlene Knox" userId="caca8d34-c84b-4a94-9f21-def0ef16f9a8" providerId="ADAL" clId="{9510CA5A-A271-4674-998C-EED46DFE242E}" dt="2024-10-20T12:53:24.475" v="708"/>
            <ac:cxnSpMkLst>
              <pc:docMk/>
              <pc:sldMasterMk cId="2589180418" sldId="2147483648"/>
              <pc:sldLayoutMk cId="3214666974" sldId="2147483663"/>
              <ac:cxnSpMk id="27" creationId="{B7796576-38EE-B652-2BF5-207D9C6E0D78}"/>
            </ac:cxnSpMkLst>
          </pc:cxnChg>
        </pc:sldLayoutChg>
        <pc:sldLayoutChg chg="addSp delSp modSp mod">
          <pc:chgData name="Charlene Knox" userId="caca8d34-c84b-4a94-9f21-def0ef16f9a8" providerId="ADAL" clId="{9510CA5A-A271-4674-998C-EED46DFE242E}" dt="2024-11-07T13:14:21.862" v="3074" actId="20577"/>
          <pc:sldLayoutMkLst>
            <pc:docMk/>
            <pc:sldMasterMk cId="2589180418" sldId="2147483648"/>
            <pc:sldLayoutMk cId="3168522516" sldId="2147483664"/>
          </pc:sldLayoutMkLst>
          <pc:spChg chg="add mod">
            <ac:chgData name="Charlene Knox" userId="caca8d34-c84b-4a94-9f21-def0ef16f9a8" providerId="ADAL" clId="{9510CA5A-A271-4674-998C-EED46DFE242E}" dt="2024-11-07T12:04:08.157" v="1138"/>
            <ac:spMkLst>
              <pc:docMk/>
              <pc:sldMasterMk cId="2589180418" sldId="2147483648"/>
              <pc:sldLayoutMk cId="3168522516" sldId="2147483664"/>
              <ac:spMk id="2" creationId="{77E740C5-F4A5-B85E-50F0-5447E941057A}"/>
            </ac:spMkLst>
          </pc:spChg>
          <pc:spChg chg="add mod">
            <ac:chgData name="Charlene Knox" userId="caca8d34-c84b-4a94-9f21-def0ef16f9a8" providerId="ADAL" clId="{9510CA5A-A271-4674-998C-EED46DFE242E}" dt="2024-11-07T13:14:21.862" v="3074" actId="20577"/>
            <ac:spMkLst>
              <pc:docMk/>
              <pc:sldMasterMk cId="2589180418" sldId="2147483648"/>
              <pc:sldLayoutMk cId="3168522516" sldId="2147483664"/>
              <ac:spMk id="3" creationId="{F27E0664-579F-6400-F418-A1CCE5FC7B39}"/>
            </ac:spMkLst>
          </pc:spChg>
          <pc:spChg chg="del">
            <ac:chgData name="Charlene Knox" userId="caca8d34-c84b-4a94-9f21-def0ef16f9a8" providerId="ADAL" clId="{9510CA5A-A271-4674-998C-EED46DFE242E}" dt="2024-10-20T12:24:52.590" v="170" actId="478"/>
            <ac:spMkLst>
              <pc:docMk/>
              <pc:sldMasterMk cId="2589180418" sldId="2147483648"/>
              <pc:sldLayoutMk cId="3168522516" sldId="2147483664"/>
              <ac:spMk id="5" creationId="{95D664CF-65EC-6E83-734E-B73912FC604E}"/>
            </ac:spMkLst>
          </pc:spChg>
          <pc:spChg chg="del">
            <ac:chgData name="Charlene Knox" userId="caca8d34-c84b-4a94-9f21-def0ef16f9a8" providerId="ADAL" clId="{9510CA5A-A271-4674-998C-EED46DFE242E}" dt="2024-10-20T12:24:53.751" v="171" actId="478"/>
            <ac:spMkLst>
              <pc:docMk/>
              <pc:sldMasterMk cId="2589180418" sldId="2147483648"/>
              <pc:sldLayoutMk cId="3168522516" sldId="2147483664"/>
              <ac:spMk id="6" creationId="{336BF8EB-DD52-6211-9797-A12308FF3F11}"/>
            </ac:spMkLst>
          </pc:spChg>
          <pc:spChg chg="add del mod">
            <ac:chgData name="Charlene Knox" userId="caca8d34-c84b-4a94-9f21-def0ef16f9a8" providerId="ADAL" clId="{9510CA5A-A271-4674-998C-EED46DFE242E}" dt="2024-10-20T12:53:29.293" v="710" actId="478"/>
            <ac:spMkLst>
              <pc:docMk/>
              <pc:sldMasterMk cId="2589180418" sldId="2147483648"/>
              <pc:sldLayoutMk cId="3168522516" sldId="2147483664"/>
              <ac:spMk id="60" creationId="{C67A4345-22FE-3F5B-2EB7-F12C43810DD7}"/>
            </ac:spMkLst>
          </pc:spChg>
          <pc:spChg chg="add del mod">
            <ac:chgData name="Charlene Knox" userId="caca8d34-c84b-4a94-9f21-def0ef16f9a8" providerId="ADAL" clId="{9510CA5A-A271-4674-998C-EED46DFE242E}" dt="2024-10-20T12:53:30.354" v="711" actId="478"/>
            <ac:spMkLst>
              <pc:docMk/>
              <pc:sldMasterMk cId="2589180418" sldId="2147483648"/>
              <pc:sldLayoutMk cId="3168522516" sldId="2147483664"/>
              <ac:spMk id="61" creationId="{F0727A12-FF98-5F4F-132C-D84F2BDF4EAC}"/>
            </ac:spMkLst>
          </pc:spChg>
          <pc:spChg chg="add del mod">
            <ac:chgData name="Charlene Knox" userId="caca8d34-c84b-4a94-9f21-def0ef16f9a8" providerId="ADAL" clId="{9510CA5A-A271-4674-998C-EED46DFE242E}" dt="2024-11-07T12:04:06.781" v="1137" actId="478"/>
            <ac:spMkLst>
              <pc:docMk/>
              <pc:sldMasterMk cId="2589180418" sldId="2147483648"/>
              <pc:sldLayoutMk cId="3168522516" sldId="2147483664"/>
              <ac:spMk id="62" creationId="{EA204ADF-14D4-C3E8-7ED7-C378623E773F}"/>
            </ac:spMkLst>
          </pc:spChg>
          <pc:spChg chg="add del mod">
            <ac:chgData name="Charlene Knox" userId="caca8d34-c84b-4a94-9f21-def0ef16f9a8" providerId="ADAL" clId="{9510CA5A-A271-4674-998C-EED46DFE242E}" dt="2024-11-07T12:04:05.548" v="1136" actId="478"/>
            <ac:spMkLst>
              <pc:docMk/>
              <pc:sldMasterMk cId="2589180418" sldId="2147483648"/>
              <pc:sldLayoutMk cId="3168522516" sldId="2147483664"/>
              <ac:spMk id="63" creationId="{312E15EE-46ED-1B24-96A0-F3F7333F2A34}"/>
            </ac:spMkLst>
          </pc:spChg>
          <pc:cxnChg chg="add mod">
            <ac:chgData name="Charlene Knox" userId="caca8d34-c84b-4a94-9f21-def0ef16f9a8" providerId="ADAL" clId="{9510CA5A-A271-4674-998C-EED46DFE242E}" dt="2024-10-20T12:53:31.652" v="712"/>
            <ac:cxnSpMkLst>
              <pc:docMk/>
              <pc:sldMasterMk cId="2589180418" sldId="2147483648"/>
              <pc:sldLayoutMk cId="3168522516" sldId="2147483664"/>
              <ac:cxnSpMk id="64" creationId="{CC030D6A-0C69-B289-12AF-E74E2A474DD8}"/>
            </ac:cxnSpMkLst>
          </pc:cxnChg>
        </pc:sldLayoutChg>
        <pc:sldLayoutChg chg="addSp delSp modSp mod">
          <pc:chgData name="Charlene Knox" userId="caca8d34-c84b-4a94-9f21-def0ef16f9a8" providerId="ADAL" clId="{9510CA5A-A271-4674-998C-EED46DFE242E}" dt="2024-11-07T13:14:31.477" v="3080" actId="20577"/>
          <pc:sldLayoutMkLst>
            <pc:docMk/>
            <pc:sldMasterMk cId="2589180418" sldId="2147483648"/>
            <pc:sldLayoutMk cId="1428991334" sldId="2147483665"/>
          </pc:sldLayoutMkLst>
          <pc:spChg chg="add mod">
            <ac:chgData name="Charlene Knox" userId="caca8d34-c84b-4a94-9f21-def0ef16f9a8" providerId="ADAL" clId="{9510CA5A-A271-4674-998C-EED46DFE242E}" dt="2024-11-07T12:04:13.495" v="1141"/>
            <ac:spMkLst>
              <pc:docMk/>
              <pc:sldMasterMk cId="2589180418" sldId="2147483648"/>
              <pc:sldLayoutMk cId="1428991334" sldId="2147483665"/>
              <ac:spMk id="5" creationId="{E6118E03-00B8-A10C-3B48-0303C6E029A7}"/>
            </ac:spMkLst>
          </pc:spChg>
          <pc:spChg chg="add mod">
            <ac:chgData name="Charlene Knox" userId="caca8d34-c84b-4a94-9f21-def0ef16f9a8" providerId="ADAL" clId="{9510CA5A-A271-4674-998C-EED46DFE242E}" dt="2024-11-07T13:14:31.477" v="3080" actId="20577"/>
            <ac:spMkLst>
              <pc:docMk/>
              <pc:sldMasterMk cId="2589180418" sldId="2147483648"/>
              <pc:sldLayoutMk cId="1428991334" sldId="2147483665"/>
              <ac:spMk id="6" creationId="{3F85819E-B3FF-150E-66F6-698F35103D5E}"/>
            </ac:spMkLst>
          </pc:spChg>
          <pc:spChg chg="del">
            <ac:chgData name="Charlene Knox" userId="caca8d34-c84b-4a94-9f21-def0ef16f9a8" providerId="ADAL" clId="{9510CA5A-A271-4674-998C-EED46DFE242E}" dt="2024-10-20T12:24:47.815" v="167" actId="478"/>
            <ac:spMkLst>
              <pc:docMk/>
              <pc:sldMasterMk cId="2589180418" sldId="2147483648"/>
              <pc:sldLayoutMk cId="1428991334" sldId="2147483665"/>
              <ac:spMk id="14" creationId="{EEBC8981-383E-2B66-4759-EC74E4B2B7C0}"/>
            </ac:spMkLst>
          </pc:spChg>
          <pc:spChg chg="del">
            <ac:chgData name="Charlene Knox" userId="caca8d34-c84b-4a94-9f21-def0ef16f9a8" providerId="ADAL" clId="{9510CA5A-A271-4674-998C-EED46DFE242E}" dt="2024-10-20T12:24:49.491" v="168" actId="478"/>
            <ac:spMkLst>
              <pc:docMk/>
              <pc:sldMasterMk cId="2589180418" sldId="2147483648"/>
              <pc:sldLayoutMk cId="1428991334" sldId="2147483665"/>
              <ac:spMk id="15" creationId="{A34FE7C3-77FA-339F-8E9C-BDA20C84A247}"/>
            </ac:spMkLst>
          </pc:spChg>
          <pc:spChg chg="mod">
            <ac:chgData name="Charlene Knox" userId="caca8d34-c84b-4a94-9f21-def0ef16f9a8" providerId="ADAL" clId="{9510CA5A-A271-4674-998C-EED46DFE242E}" dt="2024-11-07T12:31:42.696" v="1661" actId="20577"/>
            <ac:spMkLst>
              <pc:docMk/>
              <pc:sldMasterMk cId="2589180418" sldId="2147483648"/>
              <pc:sldLayoutMk cId="1428991334" sldId="2147483665"/>
              <ac:spMk id="16" creationId="{FE926FD8-7068-F662-5ABC-619A97BAD851}"/>
            </ac:spMkLst>
          </pc:spChg>
          <pc:spChg chg="add del mod">
            <ac:chgData name="Charlene Knox" userId="caca8d34-c84b-4a94-9f21-def0ef16f9a8" providerId="ADAL" clId="{9510CA5A-A271-4674-998C-EED46DFE242E}" dt="2024-10-20T12:53:34.118" v="713" actId="478"/>
            <ac:spMkLst>
              <pc:docMk/>
              <pc:sldMasterMk cId="2589180418" sldId="2147483648"/>
              <pc:sldLayoutMk cId="1428991334" sldId="2147483665"/>
              <ac:spMk id="17" creationId="{F2C4CD7E-5204-B563-031E-8742DD7219C8}"/>
            </ac:spMkLst>
          </pc:spChg>
          <pc:spChg chg="add del mod">
            <ac:chgData name="Charlene Knox" userId="caca8d34-c84b-4a94-9f21-def0ef16f9a8" providerId="ADAL" clId="{9510CA5A-A271-4674-998C-EED46DFE242E}" dt="2024-10-20T12:53:34.816" v="714" actId="478"/>
            <ac:spMkLst>
              <pc:docMk/>
              <pc:sldMasterMk cId="2589180418" sldId="2147483648"/>
              <pc:sldLayoutMk cId="1428991334" sldId="2147483665"/>
              <ac:spMk id="18" creationId="{2FAB5C53-02F5-5400-69D7-C9E70B4925DD}"/>
            </ac:spMkLst>
          </pc:spChg>
          <pc:spChg chg="add del mod">
            <ac:chgData name="Charlene Knox" userId="caca8d34-c84b-4a94-9f21-def0ef16f9a8" providerId="ADAL" clId="{9510CA5A-A271-4674-998C-EED46DFE242E}" dt="2024-11-07T12:04:12.275" v="1140" actId="478"/>
            <ac:spMkLst>
              <pc:docMk/>
              <pc:sldMasterMk cId="2589180418" sldId="2147483648"/>
              <pc:sldLayoutMk cId="1428991334" sldId="2147483665"/>
              <ac:spMk id="19" creationId="{50F48C1C-2A22-7E3A-225E-1A1D7DAE8762}"/>
            </ac:spMkLst>
          </pc:spChg>
          <pc:spChg chg="add del mod">
            <ac:chgData name="Charlene Knox" userId="caca8d34-c84b-4a94-9f21-def0ef16f9a8" providerId="ADAL" clId="{9510CA5A-A271-4674-998C-EED46DFE242E}" dt="2024-11-07T12:04:11.462" v="1139" actId="478"/>
            <ac:spMkLst>
              <pc:docMk/>
              <pc:sldMasterMk cId="2589180418" sldId="2147483648"/>
              <pc:sldLayoutMk cId="1428991334" sldId="2147483665"/>
              <ac:spMk id="20" creationId="{9D118BA7-EC32-C79C-279A-1658F091AB63}"/>
            </ac:spMkLst>
          </pc:spChg>
          <pc:cxnChg chg="add mod">
            <ac:chgData name="Charlene Knox" userId="caca8d34-c84b-4a94-9f21-def0ef16f9a8" providerId="ADAL" clId="{9510CA5A-A271-4674-998C-EED46DFE242E}" dt="2024-10-20T12:53:36.048" v="715"/>
            <ac:cxnSpMkLst>
              <pc:docMk/>
              <pc:sldMasterMk cId="2589180418" sldId="2147483648"/>
              <pc:sldLayoutMk cId="1428991334" sldId="2147483665"/>
              <ac:cxnSpMk id="21" creationId="{8C5C1756-1687-2E2E-06F2-0EAB20CDDD29}"/>
            </ac:cxnSpMkLst>
          </pc:cxnChg>
        </pc:sldLayoutChg>
        <pc:sldLayoutChg chg="addSp delSp modSp mod">
          <pc:chgData name="Charlene Knox" userId="caca8d34-c84b-4a94-9f21-def0ef16f9a8" providerId="ADAL" clId="{9510CA5A-A271-4674-998C-EED46DFE242E}" dt="2024-11-07T13:14:39.804" v="3087" actId="20577"/>
          <pc:sldLayoutMkLst>
            <pc:docMk/>
            <pc:sldMasterMk cId="2589180418" sldId="2147483648"/>
            <pc:sldLayoutMk cId="2922340481" sldId="2147483666"/>
          </pc:sldLayoutMkLst>
          <pc:spChg chg="add mod">
            <ac:chgData name="Charlene Knox" userId="caca8d34-c84b-4a94-9f21-def0ef16f9a8" providerId="ADAL" clId="{9510CA5A-A271-4674-998C-EED46DFE242E}" dt="2024-11-07T12:04:18.930" v="1144"/>
            <ac:spMkLst>
              <pc:docMk/>
              <pc:sldMasterMk cId="2589180418" sldId="2147483648"/>
              <pc:sldLayoutMk cId="2922340481" sldId="2147483666"/>
              <ac:spMk id="2" creationId="{F057CB1F-1507-012D-A8D1-9299A5F40595}"/>
            </ac:spMkLst>
          </pc:spChg>
          <pc:spChg chg="add mod">
            <ac:chgData name="Charlene Knox" userId="caca8d34-c84b-4a94-9f21-def0ef16f9a8" providerId="ADAL" clId="{9510CA5A-A271-4674-998C-EED46DFE242E}" dt="2024-11-07T13:14:39.804" v="3087" actId="20577"/>
            <ac:spMkLst>
              <pc:docMk/>
              <pc:sldMasterMk cId="2589180418" sldId="2147483648"/>
              <pc:sldLayoutMk cId="2922340481" sldId="2147483666"/>
              <ac:spMk id="3" creationId="{8A610249-1A99-6336-7EFB-3E65F1029CEF}"/>
            </ac:spMkLst>
          </pc:spChg>
          <pc:spChg chg="del">
            <ac:chgData name="Charlene Knox" userId="caca8d34-c84b-4a94-9f21-def0ef16f9a8" providerId="ADAL" clId="{9510CA5A-A271-4674-998C-EED46DFE242E}" dt="2024-10-20T12:24:41.558" v="164" actId="478"/>
            <ac:spMkLst>
              <pc:docMk/>
              <pc:sldMasterMk cId="2589180418" sldId="2147483648"/>
              <pc:sldLayoutMk cId="2922340481" sldId="2147483666"/>
              <ac:spMk id="14" creationId="{EEBC8981-383E-2B66-4759-EC74E4B2B7C0}"/>
            </ac:spMkLst>
          </pc:spChg>
          <pc:spChg chg="del">
            <ac:chgData name="Charlene Knox" userId="caca8d34-c84b-4a94-9f21-def0ef16f9a8" providerId="ADAL" clId="{9510CA5A-A271-4674-998C-EED46DFE242E}" dt="2024-10-20T12:24:43.216" v="165" actId="478"/>
            <ac:spMkLst>
              <pc:docMk/>
              <pc:sldMasterMk cId="2589180418" sldId="2147483648"/>
              <pc:sldLayoutMk cId="2922340481" sldId="2147483666"/>
              <ac:spMk id="15" creationId="{A34FE7C3-77FA-339F-8E9C-BDA20C84A247}"/>
            </ac:spMkLst>
          </pc:spChg>
          <pc:spChg chg="add del mod">
            <ac:chgData name="Charlene Knox" userId="caca8d34-c84b-4a94-9f21-def0ef16f9a8" providerId="ADAL" clId="{9510CA5A-A271-4674-998C-EED46DFE242E}" dt="2024-10-20T12:53:38.830" v="716" actId="478"/>
            <ac:spMkLst>
              <pc:docMk/>
              <pc:sldMasterMk cId="2589180418" sldId="2147483648"/>
              <pc:sldLayoutMk cId="2922340481" sldId="2147483666"/>
              <ac:spMk id="19" creationId="{64691741-3B4C-6BB1-3235-3104A169F107}"/>
            </ac:spMkLst>
          </pc:spChg>
          <pc:spChg chg="add del mod">
            <ac:chgData name="Charlene Knox" userId="caca8d34-c84b-4a94-9f21-def0ef16f9a8" providerId="ADAL" clId="{9510CA5A-A271-4674-998C-EED46DFE242E}" dt="2024-10-20T12:53:39.510" v="717" actId="478"/>
            <ac:spMkLst>
              <pc:docMk/>
              <pc:sldMasterMk cId="2589180418" sldId="2147483648"/>
              <pc:sldLayoutMk cId="2922340481" sldId="2147483666"/>
              <ac:spMk id="20" creationId="{D4D018C5-E10D-B8FE-B040-CE1FBA91D2B5}"/>
            </ac:spMkLst>
          </pc:spChg>
          <pc:spChg chg="add del mod">
            <ac:chgData name="Charlene Knox" userId="caca8d34-c84b-4a94-9f21-def0ef16f9a8" providerId="ADAL" clId="{9510CA5A-A271-4674-998C-EED46DFE242E}" dt="2024-11-07T12:04:17.832" v="1143" actId="478"/>
            <ac:spMkLst>
              <pc:docMk/>
              <pc:sldMasterMk cId="2589180418" sldId="2147483648"/>
              <pc:sldLayoutMk cId="2922340481" sldId="2147483666"/>
              <ac:spMk id="21" creationId="{7134EE1A-45FB-CA30-5DD6-C7B1BC24C6F0}"/>
            </ac:spMkLst>
          </pc:spChg>
          <pc:spChg chg="add del mod">
            <ac:chgData name="Charlene Knox" userId="caca8d34-c84b-4a94-9f21-def0ef16f9a8" providerId="ADAL" clId="{9510CA5A-A271-4674-998C-EED46DFE242E}" dt="2024-11-07T12:04:16.732" v="1142" actId="478"/>
            <ac:spMkLst>
              <pc:docMk/>
              <pc:sldMasterMk cId="2589180418" sldId="2147483648"/>
              <pc:sldLayoutMk cId="2922340481" sldId="2147483666"/>
              <ac:spMk id="22" creationId="{FA91F3A6-BD21-E9DD-9B30-670E9135C4C7}"/>
            </ac:spMkLst>
          </pc:spChg>
          <pc:cxnChg chg="add mod">
            <ac:chgData name="Charlene Knox" userId="caca8d34-c84b-4a94-9f21-def0ef16f9a8" providerId="ADAL" clId="{9510CA5A-A271-4674-998C-EED46DFE242E}" dt="2024-10-20T12:53:40.664" v="718"/>
            <ac:cxnSpMkLst>
              <pc:docMk/>
              <pc:sldMasterMk cId="2589180418" sldId="2147483648"/>
              <pc:sldLayoutMk cId="2922340481" sldId="2147483666"/>
              <ac:cxnSpMk id="23" creationId="{C6302B84-3F74-0E7F-538B-36F24798043A}"/>
            </ac:cxnSpMkLst>
          </pc:cxnChg>
        </pc:sldLayoutChg>
        <pc:sldLayoutChg chg="addSp delSp modSp mod">
          <pc:chgData name="Charlene Knox" userId="caca8d34-c84b-4a94-9f21-def0ef16f9a8" providerId="ADAL" clId="{9510CA5A-A271-4674-998C-EED46DFE242E}" dt="2024-11-07T13:14:47.412" v="3094" actId="20577"/>
          <pc:sldLayoutMkLst>
            <pc:docMk/>
            <pc:sldMasterMk cId="2589180418" sldId="2147483648"/>
            <pc:sldLayoutMk cId="3305521758" sldId="2147483667"/>
          </pc:sldLayoutMkLst>
          <pc:spChg chg="add mod">
            <ac:chgData name="Charlene Knox" userId="caca8d34-c84b-4a94-9f21-def0ef16f9a8" providerId="ADAL" clId="{9510CA5A-A271-4674-998C-EED46DFE242E}" dt="2024-11-07T12:04:23.917" v="1147"/>
            <ac:spMkLst>
              <pc:docMk/>
              <pc:sldMasterMk cId="2589180418" sldId="2147483648"/>
              <pc:sldLayoutMk cId="3305521758" sldId="2147483667"/>
              <ac:spMk id="5" creationId="{89790CCE-1434-9F35-F37A-4E99342564C7}"/>
            </ac:spMkLst>
          </pc:spChg>
          <pc:spChg chg="add mod">
            <ac:chgData name="Charlene Knox" userId="caca8d34-c84b-4a94-9f21-def0ef16f9a8" providerId="ADAL" clId="{9510CA5A-A271-4674-998C-EED46DFE242E}" dt="2024-11-07T13:14:47.412" v="3094" actId="20577"/>
            <ac:spMkLst>
              <pc:docMk/>
              <pc:sldMasterMk cId="2589180418" sldId="2147483648"/>
              <pc:sldLayoutMk cId="3305521758" sldId="2147483667"/>
              <ac:spMk id="6" creationId="{467BC51E-935A-1894-749D-A63E5DA1EEC1}"/>
            </ac:spMkLst>
          </pc:spChg>
          <pc:spChg chg="add del mod">
            <ac:chgData name="Charlene Knox" userId="caca8d34-c84b-4a94-9f21-def0ef16f9a8" providerId="ADAL" clId="{9510CA5A-A271-4674-998C-EED46DFE242E}" dt="2024-10-20T12:53:43.900" v="719" actId="478"/>
            <ac:spMkLst>
              <pc:docMk/>
              <pc:sldMasterMk cId="2589180418" sldId="2147483648"/>
              <pc:sldLayoutMk cId="3305521758" sldId="2147483667"/>
              <ac:spMk id="12" creationId="{AFE901F1-9B97-BF0B-E6B3-CA23EA3FC0D2}"/>
            </ac:spMkLst>
          </pc:spChg>
          <pc:spChg chg="add del mod">
            <ac:chgData name="Charlene Knox" userId="caca8d34-c84b-4a94-9f21-def0ef16f9a8" providerId="ADAL" clId="{9510CA5A-A271-4674-998C-EED46DFE242E}" dt="2024-10-20T12:53:44.687" v="720" actId="478"/>
            <ac:spMkLst>
              <pc:docMk/>
              <pc:sldMasterMk cId="2589180418" sldId="2147483648"/>
              <pc:sldLayoutMk cId="3305521758" sldId="2147483667"/>
              <ac:spMk id="13" creationId="{FA8982F7-0CA6-E3FC-C06F-F7C5A38833E9}"/>
            </ac:spMkLst>
          </pc:spChg>
          <pc:spChg chg="del">
            <ac:chgData name="Charlene Knox" userId="caca8d34-c84b-4a94-9f21-def0ef16f9a8" providerId="ADAL" clId="{9510CA5A-A271-4674-998C-EED46DFE242E}" dt="2024-10-20T12:24:35.784" v="161" actId="478"/>
            <ac:spMkLst>
              <pc:docMk/>
              <pc:sldMasterMk cId="2589180418" sldId="2147483648"/>
              <pc:sldLayoutMk cId="3305521758" sldId="2147483667"/>
              <ac:spMk id="14" creationId="{EEBC8981-383E-2B66-4759-EC74E4B2B7C0}"/>
            </ac:spMkLst>
          </pc:spChg>
          <pc:spChg chg="del">
            <ac:chgData name="Charlene Knox" userId="caca8d34-c84b-4a94-9f21-def0ef16f9a8" providerId="ADAL" clId="{9510CA5A-A271-4674-998C-EED46DFE242E}" dt="2024-10-20T12:24:37.130" v="162" actId="478"/>
            <ac:spMkLst>
              <pc:docMk/>
              <pc:sldMasterMk cId="2589180418" sldId="2147483648"/>
              <pc:sldLayoutMk cId="3305521758" sldId="2147483667"/>
              <ac:spMk id="15" creationId="{A34FE7C3-77FA-339F-8E9C-BDA20C84A247}"/>
            </ac:spMkLst>
          </pc:spChg>
          <pc:spChg chg="add del mod">
            <ac:chgData name="Charlene Knox" userId="caca8d34-c84b-4a94-9f21-def0ef16f9a8" providerId="ADAL" clId="{9510CA5A-A271-4674-998C-EED46DFE242E}" dt="2024-11-07T12:04:22.784" v="1146" actId="478"/>
            <ac:spMkLst>
              <pc:docMk/>
              <pc:sldMasterMk cId="2589180418" sldId="2147483648"/>
              <pc:sldLayoutMk cId="3305521758" sldId="2147483667"/>
              <ac:spMk id="19" creationId="{F04BB098-423C-51D3-DD8A-106FEBEFFB3A}"/>
            </ac:spMkLst>
          </pc:spChg>
          <pc:spChg chg="add del mod">
            <ac:chgData name="Charlene Knox" userId="caca8d34-c84b-4a94-9f21-def0ef16f9a8" providerId="ADAL" clId="{9510CA5A-A271-4674-998C-EED46DFE242E}" dt="2024-11-07T12:04:22.120" v="1145" actId="478"/>
            <ac:spMkLst>
              <pc:docMk/>
              <pc:sldMasterMk cId="2589180418" sldId="2147483648"/>
              <pc:sldLayoutMk cId="3305521758" sldId="2147483667"/>
              <ac:spMk id="20" creationId="{736F09A3-A094-D643-A7F5-26842DCFB947}"/>
            </ac:spMkLst>
          </pc:spChg>
          <pc:cxnChg chg="add mod">
            <ac:chgData name="Charlene Knox" userId="caca8d34-c84b-4a94-9f21-def0ef16f9a8" providerId="ADAL" clId="{9510CA5A-A271-4674-998C-EED46DFE242E}" dt="2024-10-20T12:53:46.006" v="721"/>
            <ac:cxnSpMkLst>
              <pc:docMk/>
              <pc:sldMasterMk cId="2589180418" sldId="2147483648"/>
              <pc:sldLayoutMk cId="3305521758" sldId="2147483667"/>
              <ac:cxnSpMk id="21" creationId="{6FC4EFF9-734B-5188-3EF2-A9A171D7B1CA}"/>
            </ac:cxnSpMkLst>
          </pc:cxnChg>
        </pc:sldLayoutChg>
        <pc:sldLayoutChg chg="addSp delSp modSp mod">
          <pc:chgData name="Charlene Knox" userId="caca8d34-c84b-4a94-9f21-def0ef16f9a8" providerId="ADAL" clId="{9510CA5A-A271-4674-998C-EED46DFE242E}" dt="2024-11-07T13:14:55.051" v="3099" actId="20577"/>
          <pc:sldLayoutMkLst>
            <pc:docMk/>
            <pc:sldMasterMk cId="2589180418" sldId="2147483648"/>
            <pc:sldLayoutMk cId="2731293532" sldId="2147483668"/>
          </pc:sldLayoutMkLst>
          <pc:spChg chg="add mod">
            <ac:chgData name="Charlene Knox" userId="caca8d34-c84b-4a94-9f21-def0ef16f9a8" providerId="ADAL" clId="{9510CA5A-A271-4674-998C-EED46DFE242E}" dt="2024-11-07T12:04:29.197" v="1150"/>
            <ac:spMkLst>
              <pc:docMk/>
              <pc:sldMasterMk cId="2589180418" sldId="2147483648"/>
              <pc:sldLayoutMk cId="2731293532" sldId="2147483668"/>
              <ac:spMk id="2" creationId="{11C57A05-64DB-AF47-2E26-5A8C57F9E152}"/>
            </ac:spMkLst>
          </pc:spChg>
          <pc:spChg chg="add mod">
            <ac:chgData name="Charlene Knox" userId="caca8d34-c84b-4a94-9f21-def0ef16f9a8" providerId="ADAL" clId="{9510CA5A-A271-4674-998C-EED46DFE242E}" dt="2024-11-07T13:14:55.051" v="3099" actId="20577"/>
            <ac:spMkLst>
              <pc:docMk/>
              <pc:sldMasterMk cId="2589180418" sldId="2147483648"/>
              <pc:sldLayoutMk cId="2731293532" sldId="2147483668"/>
              <ac:spMk id="3" creationId="{9F7BFBA0-E1DC-0540-742F-6B07D59918F1}"/>
            </ac:spMkLst>
          </pc:spChg>
          <pc:spChg chg="del">
            <ac:chgData name="Charlene Knox" userId="caca8d34-c84b-4a94-9f21-def0ef16f9a8" providerId="ADAL" clId="{9510CA5A-A271-4674-998C-EED46DFE242E}" dt="2024-10-20T12:24:30.983" v="158" actId="478"/>
            <ac:spMkLst>
              <pc:docMk/>
              <pc:sldMasterMk cId="2589180418" sldId="2147483648"/>
              <pc:sldLayoutMk cId="2731293532" sldId="2147483668"/>
              <ac:spMk id="14" creationId="{EEBC8981-383E-2B66-4759-EC74E4B2B7C0}"/>
            </ac:spMkLst>
          </pc:spChg>
          <pc:spChg chg="del">
            <ac:chgData name="Charlene Knox" userId="caca8d34-c84b-4a94-9f21-def0ef16f9a8" providerId="ADAL" clId="{9510CA5A-A271-4674-998C-EED46DFE242E}" dt="2024-10-20T12:24:32.056" v="159" actId="478"/>
            <ac:spMkLst>
              <pc:docMk/>
              <pc:sldMasterMk cId="2589180418" sldId="2147483648"/>
              <pc:sldLayoutMk cId="2731293532" sldId="2147483668"/>
              <ac:spMk id="15" creationId="{A34FE7C3-77FA-339F-8E9C-BDA20C84A247}"/>
            </ac:spMkLst>
          </pc:spChg>
          <pc:spChg chg="add del mod">
            <ac:chgData name="Charlene Knox" userId="caca8d34-c84b-4a94-9f21-def0ef16f9a8" providerId="ADAL" clId="{9510CA5A-A271-4674-998C-EED46DFE242E}" dt="2024-10-20T12:53:50.300" v="722" actId="478"/>
            <ac:spMkLst>
              <pc:docMk/>
              <pc:sldMasterMk cId="2589180418" sldId="2147483648"/>
              <pc:sldLayoutMk cId="2731293532" sldId="2147483668"/>
              <ac:spMk id="25" creationId="{9F332D1B-4CC0-8995-C9EF-A802A39164C3}"/>
            </ac:spMkLst>
          </pc:spChg>
          <pc:spChg chg="add del mod">
            <ac:chgData name="Charlene Knox" userId="caca8d34-c84b-4a94-9f21-def0ef16f9a8" providerId="ADAL" clId="{9510CA5A-A271-4674-998C-EED46DFE242E}" dt="2024-10-20T12:53:50.972" v="723" actId="478"/>
            <ac:spMkLst>
              <pc:docMk/>
              <pc:sldMasterMk cId="2589180418" sldId="2147483648"/>
              <pc:sldLayoutMk cId="2731293532" sldId="2147483668"/>
              <ac:spMk id="26" creationId="{C7E2AA56-ED8D-79B5-5712-4472840E3A2C}"/>
            </ac:spMkLst>
          </pc:spChg>
          <pc:spChg chg="add del mod">
            <ac:chgData name="Charlene Knox" userId="caca8d34-c84b-4a94-9f21-def0ef16f9a8" providerId="ADAL" clId="{9510CA5A-A271-4674-998C-EED46DFE242E}" dt="2024-11-07T12:04:27.826" v="1149" actId="478"/>
            <ac:spMkLst>
              <pc:docMk/>
              <pc:sldMasterMk cId="2589180418" sldId="2147483648"/>
              <pc:sldLayoutMk cId="2731293532" sldId="2147483668"/>
              <ac:spMk id="27" creationId="{51EF46BA-EE55-043C-82F3-FD0EB11520EE}"/>
            </ac:spMkLst>
          </pc:spChg>
          <pc:spChg chg="add del mod">
            <ac:chgData name="Charlene Knox" userId="caca8d34-c84b-4a94-9f21-def0ef16f9a8" providerId="ADAL" clId="{9510CA5A-A271-4674-998C-EED46DFE242E}" dt="2024-11-07T12:04:27.109" v="1148" actId="478"/>
            <ac:spMkLst>
              <pc:docMk/>
              <pc:sldMasterMk cId="2589180418" sldId="2147483648"/>
              <pc:sldLayoutMk cId="2731293532" sldId="2147483668"/>
              <ac:spMk id="28" creationId="{3655A1A5-AB54-8A80-874A-CDC7D70886EB}"/>
            </ac:spMkLst>
          </pc:spChg>
          <pc:cxnChg chg="add mod">
            <ac:chgData name="Charlene Knox" userId="caca8d34-c84b-4a94-9f21-def0ef16f9a8" providerId="ADAL" clId="{9510CA5A-A271-4674-998C-EED46DFE242E}" dt="2024-10-20T12:53:52.127" v="724"/>
            <ac:cxnSpMkLst>
              <pc:docMk/>
              <pc:sldMasterMk cId="2589180418" sldId="2147483648"/>
              <pc:sldLayoutMk cId="2731293532" sldId="2147483668"/>
              <ac:cxnSpMk id="29" creationId="{A6A69CEB-5E03-B8D2-5FC3-A8276B6A92AF}"/>
            </ac:cxnSpMkLst>
          </pc:cxnChg>
        </pc:sldLayoutChg>
        <pc:sldLayoutChg chg="addSp delSp modSp mod">
          <pc:chgData name="Charlene Knox" userId="caca8d34-c84b-4a94-9f21-def0ef16f9a8" providerId="ADAL" clId="{9510CA5A-A271-4674-998C-EED46DFE242E}" dt="2024-11-07T13:15:01.675" v="3105" actId="20577"/>
          <pc:sldLayoutMkLst>
            <pc:docMk/>
            <pc:sldMasterMk cId="2589180418" sldId="2147483648"/>
            <pc:sldLayoutMk cId="3400841138" sldId="2147483669"/>
          </pc:sldLayoutMkLst>
          <pc:spChg chg="add mod">
            <ac:chgData name="Charlene Knox" userId="caca8d34-c84b-4a94-9f21-def0ef16f9a8" providerId="ADAL" clId="{9510CA5A-A271-4674-998C-EED46DFE242E}" dt="2024-11-07T12:04:34.601" v="1153"/>
            <ac:spMkLst>
              <pc:docMk/>
              <pc:sldMasterMk cId="2589180418" sldId="2147483648"/>
              <pc:sldLayoutMk cId="3400841138" sldId="2147483669"/>
              <ac:spMk id="3" creationId="{224484C8-FE60-64A0-D03E-AF2873A8AF40}"/>
            </ac:spMkLst>
          </pc:spChg>
          <pc:spChg chg="add del mod">
            <ac:chgData name="Charlene Knox" userId="caca8d34-c84b-4a94-9f21-def0ef16f9a8" providerId="ADAL" clId="{9510CA5A-A271-4674-998C-EED46DFE242E}" dt="2024-10-20T12:53:58.101" v="725" actId="478"/>
            <ac:spMkLst>
              <pc:docMk/>
              <pc:sldMasterMk cId="2589180418" sldId="2147483648"/>
              <pc:sldLayoutMk cId="3400841138" sldId="2147483669"/>
              <ac:spMk id="3" creationId="{A26EA26A-0770-2494-D8C2-E7743EDA1349}"/>
            </ac:spMkLst>
          </pc:spChg>
          <pc:spChg chg="add del mod">
            <ac:chgData name="Charlene Knox" userId="caca8d34-c84b-4a94-9f21-def0ef16f9a8" providerId="ADAL" clId="{9510CA5A-A271-4674-998C-EED46DFE242E}" dt="2024-10-20T12:53:58.824" v="726" actId="478"/>
            <ac:spMkLst>
              <pc:docMk/>
              <pc:sldMasterMk cId="2589180418" sldId="2147483648"/>
              <pc:sldLayoutMk cId="3400841138" sldId="2147483669"/>
              <ac:spMk id="4" creationId="{DC8496BF-6587-9DF2-7F98-CBF731CC758B}"/>
            </ac:spMkLst>
          </pc:spChg>
          <pc:spChg chg="add mod">
            <ac:chgData name="Charlene Knox" userId="caca8d34-c84b-4a94-9f21-def0ef16f9a8" providerId="ADAL" clId="{9510CA5A-A271-4674-998C-EED46DFE242E}" dt="2024-11-07T13:15:01.675" v="3105" actId="20577"/>
            <ac:spMkLst>
              <pc:docMk/>
              <pc:sldMasterMk cId="2589180418" sldId="2147483648"/>
              <pc:sldLayoutMk cId="3400841138" sldId="2147483669"/>
              <ac:spMk id="4" creationId="{F9439053-6ADE-2667-0650-5E06504E0E42}"/>
            </ac:spMkLst>
          </pc:spChg>
          <pc:spChg chg="add del mod">
            <ac:chgData name="Charlene Knox" userId="caca8d34-c84b-4a94-9f21-def0ef16f9a8" providerId="ADAL" clId="{9510CA5A-A271-4674-998C-EED46DFE242E}" dt="2024-11-07T12:04:33.165" v="1152" actId="478"/>
            <ac:spMkLst>
              <pc:docMk/>
              <pc:sldMasterMk cId="2589180418" sldId="2147483648"/>
              <pc:sldLayoutMk cId="3400841138" sldId="2147483669"/>
              <ac:spMk id="5" creationId="{4C0DC34E-BC33-53C0-29A0-8E5E5F31D208}"/>
            </ac:spMkLst>
          </pc:spChg>
          <pc:spChg chg="add del mod">
            <ac:chgData name="Charlene Knox" userId="caca8d34-c84b-4a94-9f21-def0ef16f9a8" providerId="ADAL" clId="{9510CA5A-A271-4674-998C-EED46DFE242E}" dt="2024-11-07T12:04:32.289" v="1151" actId="478"/>
            <ac:spMkLst>
              <pc:docMk/>
              <pc:sldMasterMk cId="2589180418" sldId="2147483648"/>
              <pc:sldLayoutMk cId="3400841138" sldId="2147483669"/>
              <ac:spMk id="6" creationId="{A3EE04C5-628A-06F2-1E26-E1AF61E62343}"/>
            </ac:spMkLst>
          </pc:spChg>
          <pc:spChg chg="del">
            <ac:chgData name="Charlene Knox" userId="caca8d34-c84b-4a94-9f21-def0ef16f9a8" providerId="ADAL" clId="{9510CA5A-A271-4674-998C-EED46DFE242E}" dt="2024-10-20T12:24:27.222" v="156" actId="478"/>
            <ac:spMkLst>
              <pc:docMk/>
              <pc:sldMasterMk cId="2589180418" sldId="2147483648"/>
              <pc:sldLayoutMk cId="3400841138" sldId="2147483669"/>
              <ac:spMk id="14" creationId="{EEBC8981-383E-2B66-4759-EC74E4B2B7C0}"/>
            </ac:spMkLst>
          </pc:spChg>
          <pc:spChg chg="del">
            <ac:chgData name="Charlene Knox" userId="caca8d34-c84b-4a94-9f21-def0ef16f9a8" providerId="ADAL" clId="{9510CA5A-A271-4674-998C-EED46DFE242E}" dt="2024-10-20T12:24:25.856" v="155" actId="478"/>
            <ac:spMkLst>
              <pc:docMk/>
              <pc:sldMasterMk cId="2589180418" sldId="2147483648"/>
              <pc:sldLayoutMk cId="3400841138" sldId="2147483669"/>
              <ac:spMk id="15" creationId="{A34FE7C3-77FA-339F-8E9C-BDA20C84A247}"/>
            </ac:spMkLst>
          </pc:spChg>
          <pc:cxnChg chg="add mod">
            <ac:chgData name="Charlene Knox" userId="caca8d34-c84b-4a94-9f21-def0ef16f9a8" providerId="ADAL" clId="{9510CA5A-A271-4674-998C-EED46DFE242E}" dt="2024-10-20T12:53:59.964" v="727"/>
            <ac:cxnSpMkLst>
              <pc:docMk/>
              <pc:sldMasterMk cId="2589180418" sldId="2147483648"/>
              <pc:sldLayoutMk cId="3400841138" sldId="2147483669"/>
              <ac:cxnSpMk id="7" creationId="{78400565-E021-8402-BEC3-365C9649BFAB}"/>
            </ac:cxnSpMkLst>
          </pc:cxnChg>
        </pc:sldLayoutChg>
        <pc:sldLayoutChg chg="addSp delSp modSp mod">
          <pc:chgData name="Charlene Knox" userId="caca8d34-c84b-4a94-9f21-def0ef16f9a8" providerId="ADAL" clId="{9510CA5A-A271-4674-998C-EED46DFE242E}" dt="2024-11-07T13:15:21.805" v="3122" actId="20577"/>
          <pc:sldLayoutMkLst>
            <pc:docMk/>
            <pc:sldMasterMk cId="2589180418" sldId="2147483648"/>
            <pc:sldLayoutMk cId="925390708" sldId="2147483670"/>
          </pc:sldLayoutMkLst>
          <pc:spChg chg="add mod">
            <ac:chgData name="Charlene Knox" userId="caca8d34-c84b-4a94-9f21-def0ef16f9a8" providerId="ADAL" clId="{9510CA5A-A271-4674-998C-EED46DFE242E}" dt="2024-11-07T12:04:41.440" v="1156"/>
            <ac:spMkLst>
              <pc:docMk/>
              <pc:sldMasterMk cId="2589180418" sldId="2147483648"/>
              <pc:sldLayoutMk cId="925390708" sldId="2147483670"/>
              <ac:spMk id="2" creationId="{006678D4-D512-395F-73BB-6D4AFF33997A}"/>
            </ac:spMkLst>
          </pc:spChg>
          <pc:spChg chg="del">
            <ac:chgData name="Charlene Knox" userId="caca8d34-c84b-4a94-9f21-def0ef16f9a8" providerId="ADAL" clId="{9510CA5A-A271-4674-998C-EED46DFE242E}" dt="2024-10-20T12:55:18.834" v="738" actId="478"/>
            <ac:spMkLst>
              <pc:docMk/>
              <pc:sldMasterMk cId="2589180418" sldId="2147483648"/>
              <pc:sldLayoutMk cId="925390708" sldId="2147483670"/>
              <ac:spMk id="6" creationId="{26229590-A87F-222D-93A3-AE7EEFE4521F}"/>
            </ac:spMkLst>
          </pc:spChg>
          <pc:spChg chg="add mod">
            <ac:chgData name="Charlene Knox" userId="caca8d34-c84b-4a94-9f21-def0ef16f9a8" providerId="ADAL" clId="{9510CA5A-A271-4674-998C-EED46DFE242E}" dt="2024-11-07T13:15:21.805" v="3122" actId="20577"/>
            <ac:spMkLst>
              <pc:docMk/>
              <pc:sldMasterMk cId="2589180418" sldId="2147483648"/>
              <pc:sldLayoutMk cId="925390708" sldId="2147483670"/>
              <ac:spMk id="6" creationId="{F45777FB-8093-D433-604E-9FE33239C29F}"/>
            </ac:spMkLst>
          </pc:spChg>
          <pc:spChg chg="add del mod">
            <ac:chgData name="Charlene Knox" userId="caca8d34-c84b-4a94-9f21-def0ef16f9a8" providerId="ADAL" clId="{9510CA5A-A271-4674-998C-EED46DFE242E}" dt="2024-10-20T12:54:02.936" v="728" actId="478"/>
            <ac:spMkLst>
              <pc:docMk/>
              <pc:sldMasterMk cId="2589180418" sldId="2147483648"/>
              <pc:sldLayoutMk cId="925390708" sldId="2147483670"/>
              <ac:spMk id="7" creationId="{7633AD33-A809-DC00-0334-083E559E9A9F}"/>
            </ac:spMkLst>
          </pc:spChg>
          <pc:spChg chg="add del mod">
            <ac:chgData name="Charlene Knox" userId="caca8d34-c84b-4a94-9f21-def0ef16f9a8" providerId="ADAL" clId="{9510CA5A-A271-4674-998C-EED46DFE242E}" dt="2024-10-20T12:54:03.719" v="729" actId="478"/>
            <ac:spMkLst>
              <pc:docMk/>
              <pc:sldMasterMk cId="2589180418" sldId="2147483648"/>
              <pc:sldLayoutMk cId="925390708" sldId="2147483670"/>
              <ac:spMk id="8" creationId="{659DBB09-94CF-DD84-3421-52C313BB5A7D}"/>
            </ac:spMkLst>
          </pc:spChg>
          <pc:spChg chg="add del mod">
            <ac:chgData name="Charlene Knox" userId="caca8d34-c84b-4a94-9f21-def0ef16f9a8" providerId="ADAL" clId="{9510CA5A-A271-4674-998C-EED46DFE242E}" dt="2024-11-07T12:04:40.325" v="1155" actId="478"/>
            <ac:spMkLst>
              <pc:docMk/>
              <pc:sldMasterMk cId="2589180418" sldId="2147483648"/>
              <pc:sldLayoutMk cId="925390708" sldId="2147483670"/>
              <ac:spMk id="9" creationId="{56680961-41B6-93B3-505E-3BBAE1DE4246}"/>
            </ac:spMkLst>
          </pc:spChg>
          <pc:spChg chg="add del mod">
            <ac:chgData name="Charlene Knox" userId="caca8d34-c84b-4a94-9f21-def0ef16f9a8" providerId="ADAL" clId="{9510CA5A-A271-4674-998C-EED46DFE242E}" dt="2024-11-07T12:04:37.513" v="1154" actId="478"/>
            <ac:spMkLst>
              <pc:docMk/>
              <pc:sldMasterMk cId="2589180418" sldId="2147483648"/>
              <pc:sldLayoutMk cId="925390708" sldId="2147483670"/>
              <ac:spMk id="10" creationId="{9F7B8050-611F-DBE3-A3E2-C666A1D5EA71}"/>
            </ac:spMkLst>
          </pc:spChg>
          <pc:spChg chg="add mod">
            <ac:chgData name="Charlene Knox" userId="caca8d34-c84b-4a94-9f21-def0ef16f9a8" providerId="ADAL" clId="{9510CA5A-A271-4674-998C-EED46DFE242E}" dt="2024-11-07T12:31:50.069" v="1662" actId="20577"/>
            <ac:spMkLst>
              <pc:docMk/>
              <pc:sldMasterMk cId="2589180418" sldId="2147483648"/>
              <pc:sldLayoutMk cId="925390708" sldId="2147483670"/>
              <ac:spMk id="12" creationId="{BD6800FB-34B1-DA75-FBE6-DFCCFBFEC1D7}"/>
            </ac:spMkLst>
          </pc:spChg>
          <pc:spChg chg="del">
            <ac:chgData name="Charlene Knox" userId="caca8d34-c84b-4a94-9f21-def0ef16f9a8" providerId="ADAL" clId="{9510CA5A-A271-4674-998C-EED46DFE242E}" dt="2024-10-20T12:24:20.428" v="152" actId="478"/>
            <ac:spMkLst>
              <pc:docMk/>
              <pc:sldMasterMk cId="2589180418" sldId="2147483648"/>
              <pc:sldLayoutMk cId="925390708" sldId="2147483670"/>
              <ac:spMk id="14" creationId="{EEBC8981-383E-2B66-4759-EC74E4B2B7C0}"/>
            </ac:spMkLst>
          </pc:spChg>
          <pc:spChg chg="del mod">
            <ac:chgData name="Charlene Knox" userId="caca8d34-c84b-4a94-9f21-def0ef16f9a8" providerId="ADAL" clId="{9510CA5A-A271-4674-998C-EED46DFE242E}" dt="2024-10-20T12:24:21.673" v="153" actId="478"/>
            <ac:spMkLst>
              <pc:docMk/>
              <pc:sldMasterMk cId="2589180418" sldId="2147483648"/>
              <pc:sldLayoutMk cId="925390708" sldId="2147483670"/>
              <ac:spMk id="15" creationId="{A34FE7C3-77FA-339F-8E9C-BDA20C84A247}"/>
            </ac:spMkLst>
          </pc:spChg>
          <pc:cxnChg chg="add mod">
            <ac:chgData name="Charlene Knox" userId="caca8d34-c84b-4a94-9f21-def0ef16f9a8" providerId="ADAL" clId="{9510CA5A-A271-4674-998C-EED46DFE242E}" dt="2024-10-20T12:54:04.990" v="730"/>
            <ac:cxnSpMkLst>
              <pc:docMk/>
              <pc:sldMasterMk cId="2589180418" sldId="2147483648"/>
              <pc:sldLayoutMk cId="925390708" sldId="2147483670"/>
              <ac:cxnSpMk id="11" creationId="{A3D44A5D-7882-B6E1-50C5-60DAA70C0DFF}"/>
            </ac:cxnSpMkLst>
          </pc:cxnChg>
        </pc:sldLayoutChg>
        <pc:sldLayoutChg chg="addSp delSp modSp add mod ord modTransition modAnim">
          <pc:chgData name="Charlene Knox" userId="caca8d34-c84b-4a94-9f21-def0ef16f9a8" providerId="ADAL" clId="{9510CA5A-A271-4674-998C-EED46DFE242E}" dt="2024-10-20T12:15:47.033" v="54"/>
          <pc:sldLayoutMkLst>
            <pc:docMk/>
            <pc:sldMasterMk cId="2589180418" sldId="2147483648"/>
            <pc:sldLayoutMk cId="2962420096" sldId="2147483671"/>
          </pc:sldLayoutMkLst>
          <pc:spChg chg="add mod">
            <ac:chgData name="Charlene Knox" userId="caca8d34-c84b-4a94-9f21-def0ef16f9a8" providerId="ADAL" clId="{9510CA5A-A271-4674-998C-EED46DFE242E}" dt="2024-10-20T12:15:47.033" v="54"/>
            <ac:spMkLst>
              <pc:docMk/>
              <pc:sldMasterMk cId="2589180418" sldId="2147483648"/>
              <pc:sldLayoutMk cId="2962420096" sldId="2147483671"/>
              <ac:spMk id="2" creationId="{92B89458-1813-DD4A-33BA-C5F5D801155A}"/>
            </ac:spMkLst>
          </pc:spChg>
          <pc:spChg chg="add mod">
            <ac:chgData name="Charlene Knox" userId="caca8d34-c84b-4a94-9f21-def0ef16f9a8" providerId="ADAL" clId="{9510CA5A-A271-4674-998C-EED46DFE242E}" dt="2024-10-20T12:15:47.033" v="54"/>
            <ac:spMkLst>
              <pc:docMk/>
              <pc:sldMasterMk cId="2589180418" sldId="2147483648"/>
              <pc:sldLayoutMk cId="2962420096" sldId="2147483671"/>
              <ac:spMk id="3" creationId="{AB850D28-B870-83A6-BDFC-7E59617FB793}"/>
            </ac:spMkLst>
          </pc:spChg>
          <pc:spChg chg="add mod">
            <ac:chgData name="Charlene Knox" userId="caca8d34-c84b-4a94-9f21-def0ef16f9a8" providerId="ADAL" clId="{9510CA5A-A271-4674-998C-EED46DFE242E}" dt="2024-10-20T12:15:47.033" v="54"/>
            <ac:spMkLst>
              <pc:docMk/>
              <pc:sldMasterMk cId="2589180418" sldId="2147483648"/>
              <pc:sldLayoutMk cId="2962420096" sldId="2147483671"/>
              <ac:spMk id="4" creationId="{C2D2D8CC-B152-49C9-5C09-DCE59324666D}"/>
            </ac:spMkLst>
          </pc:spChg>
          <pc:spChg chg="del">
            <ac:chgData name="Charlene Knox" userId="caca8d34-c84b-4a94-9f21-def0ef16f9a8" providerId="ADAL" clId="{9510CA5A-A271-4674-998C-EED46DFE242E}" dt="2024-10-20T12:15:35.548" v="53" actId="478"/>
            <ac:spMkLst>
              <pc:docMk/>
              <pc:sldMasterMk cId="2589180418" sldId="2147483648"/>
              <pc:sldLayoutMk cId="2962420096" sldId="2147483671"/>
              <ac:spMk id="5" creationId="{95D664CF-65EC-6E83-734E-B73912FC604E}"/>
            </ac:spMkLst>
          </pc:spChg>
          <pc:spChg chg="del">
            <ac:chgData name="Charlene Knox" userId="caca8d34-c84b-4a94-9f21-def0ef16f9a8" providerId="ADAL" clId="{9510CA5A-A271-4674-998C-EED46DFE242E}" dt="2024-10-20T12:15:34.828" v="52" actId="478"/>
            <ac:spMkLst>
              <pc:docMk/>
              <pc:sldMasterMk cId="2589180418" sldId="2147483648"/>
              <pc:sldLayoutMk cId="2962420096" sldId="2147483671"/>
              <ac:spMk id="6" creationId="{336BF8EB-DD52-6211-9797-A12308FF3F11}"/>
            </ac:spMkLst>
          </pc:spChg>
          <pc:spChg chg="del">
            <ac:chgData name="Charlene Knox" userId="caca8d34-c84b-4a94-9f21-def0ef16f9a8" providerId="ADAL" clId="{9510CA5A-A271-4674-998C-EED46DFE242E}" dt="2024-10-20T12:15:33.692" v="51" actId="478"/>
            <ac:spMkLst>
              <pc:docMk/>
              <pc:sldMasterMk cId="2589180418" sldId="2147483648"/>
              <pc:sldLayoutMk cId="2962420096" sldId="2147483671"/>
              <ac:spMk id="7" creationId="{8807AFA3-229B-9FB2-8291-5FA15F10B2F4}"/>
            </ac:spMkLst>
          </pc:spChg>
          <pc:spChg chg="add mod">
            <ac:chgData name="Charlene Knox" userId="caca8d34-c84b-4a94-9f21-def0ef16f9a8" providerId="ADAL" clId="{9510CA5A-A271-4674-998C-EED46DFE242E}" dt="2024-10-20T12:15:47.033" v="54"/>
            <ac:spMkLst>
              <pc:docMk/>
              <pc:sldMasterMk cId="2589180418" sldId="2147483648"/>
              <pc:sldLayoutMk cId="2962420096" sldId="2147483671"/>
              <ac:spMk id="9" creationId="{795209BE-721A-83AC-F51F-4D0E623B5D61}"/>
            </ac:spMkLst>
          </pc:spChg>
          <pc:cxnChg chg="add mod">
            <ac:chgData name="Charlene Knox" userId="caca8d34-c84b-4a94-9f21-def0ef16f9a8" providerId="ADAL" clId="{9510CA5A-A271-4674-998C-EED46DFE242E}" dt="2024-10-20T12:15:47.033" v="54"/>
            <ac:cxnSpMkLst>
              <pc:docMk/>
              <pc:sldMasterMk cId="2589180418" sldId="2147483648"/>
              <pc:sldLayoutMk cId="2962420096" sldId="2147483671"/>
              <ac:cxnSpMk id="8" creationId="{9BCC210F-F135-7158-B90D-4E9F4A7E51B6}"/>
            </ac:cxnSpMkLst>
          </pc:cxnChg>
        </pc:sldLayoutChg>
        <pc:sldLayoutChg chg="addSp delSp modSp add mod ord modTransition modAnim">
          <pc:chgData name="Charlene Knox" userId="caca8d34-c84b-4a94-9f21-def0ef16f9a8" providerId="ADAL" clId="{9510CA5A-A271-4674-998C-EED46DFE242E}" dt="2024-11-07T12:02:57.337" v="1111" actId="20577"/>
          <pc:sldLayoutMkLst>
            <pc:docMk/>
            <pc:sldMasterMk cId="2589180418" sldId="2147483648"/>
            <pc:sldLayoutMk cId="3144049149" sldId="2147483672"/>
          </pc:sldLayoutMkLst>
          <pc:spChg chg="del mod">
            <ac:chgData name="Charlene Knox" userId="caca8d34-c84b-4a94-9f21-def0ef16f9a8" providerId="ADAL" clId="{9510CA5A-A271-4674-998C-EED46DFE242E}" dt="2024-10-20T12:25:44.716" v="197" actId="478"/>
            <ac:spMkLst>
              <pc:docMk/>
              <pc:sldMasterMk cId="2589180418" sldId="2147483648"/>
              <pc:sldLayoutMk cId="3144049149" sldId="2147483672"/>
              <ac:spMk id="2" creationId="{8B18E709-E241-94D1-8EBD-EDAD84B65B73}"/>
            </ac:spMkLst>
          </pc:spChg>
          <pc:spChg chg="del">
            <ac:chgData name="Charlene Knox" userId="caca8d34-c84b-4a94-9f21-def0ef16f9a8" providerId="ADAL" clId="{9510CA5A-A271-4674-998C-EED46DFE242E}" dt="2024-10-20T12:25:46.078" v="198" actId="478"/>
            <ac:spMkLst>
              <pc:docMk/>
              <pc:sldMasterMk cId="2589180418" sldId="2147483648"/>
              <pc:sldLayoutMk cId="3144049149" sldId="2147483672"/>
              <ac:spMk id="3" creationId="{AB38ACB0-CCA6-0169-B4C8-4BF9C57B7F45}"/>
            </ac:spMkLst>
          </pc:spChg>
          <pc:spChg chg="del">
            <ac:chgData name="Charlene Knox" userId="caca8d34-c84b-4a94-9f21-def0ef16f9a8" providerId="ADAL" clId="{9510CA5A-A271-4674-998C-EED46DFE242E}" dt="2024-10-20T12:20:52.570" v="59" actId="478"/>
            <ac:spMkLst>
              <pc:docMk/>
              <pc:sldMasterMk cId="2589180418" sldId="2147483648"/>
              <pc:sldLayoutMk cId="3144049149" sldId="2147483672"/>
              <ac:spMk id="4" creationId="{9CDF2516-9E92-E956-F6BF-2EEA35BEA28D}"/>
            </ac:spMkLst>
          </pc:spChg>
          <pc:spChg chg="del">
            <ac:chgData name="Charlene Knox" userId="caca8d34-c84b-4a94-9f21-def0ef16f9a8" providerId="ADAL" clId="{9510CA5A-A271-4674-998C-EED46DFE242E}" dt="2024-10-20T12:20:51.149" v="57" actId="478"/>
            <ac:spMkLst>
              <pc:docMk/>
              <pc:sldMasterMk cId="2589180418" sldId="2147483648"/>
              <pc:sldLayoutMk cId="3144049149" sldId="2147483672"/>
              <ac:spMk id="6" creationId="{50B0CF97-CE53-EAD5-009A-5AB0DF7E3FD9}"/>
            </ac:spMkLst>
          </pc:spChg>
          <pc:spChg chg="del">
            <ac:chgData name="Charlene Knox" userId="caca8d34-c84b-4a94-9f21-def0ef16f9a8" providerId="ADAL" clId="{9510CA5A-A271-4674-998C-EED46DFE242E}" dt="2024-10-20T12:20:53.637" v="61" actId="478"/>
            <ac:spMkLst>
              <pc:docMk/>
              <pc:sldMasterMk cId="2589180418" sldId="2147483648"/>
              <pc:sldLayoutMk cId="3144049149" sldId="2147483672"/>
              <ac:spMk id="7" creationId="{919E6763-79C1-6EE2-362D-24383CA6E12E}"/>
            </ac:spMkLst>
          </pc:spChg>
          <pc:spChg chg="del">
            <ac:chgData name="Charlene Knox" userId="caca8d34-c84b-4a94-9f21-def0ef16f9a8" providerId="ADAL" clId="{9510CA5A-A271-4674-998C-EED46DFE242E}" dt="2024-10-20T12:20:50.158" v="56" actId="478"/>
            <ac:spMkLst>
              <pc:docMk/>
              <pc:sldMasterMk cId="2589180418" sldId="2147483648"/>
              <pc:sldLayoutMk cId="3144049149" sldId="2147483672"/>
              <ac:spMk id="8" creationId="{E05C5C73-0074-DABA-BFD8-3FAB45CDA4D8}"/>
            </ac:spMkLst>
          </pc:spChg>
          <pc:spChg chg="del">
            <ac:chgData name="Charlene Knox" userId="caca8d34-c84b-4a94-9f21-def0ef16f9a8" providerId="ADAL" clId="{9510CA5A-A271-4674-998C-EED46DFE242E}" dt="2024-10-20T12:20:53.067" v="60" actId="478"/>
            <ac:spMkLst>
              <pc:docMk/>
              <pc:sldMasterMk cId="2589180418" sldId="2147483648"/>
              <pc:sldLayoutMk cId="3144049149" sldId="2147483672"/>
              <ac:spMk id="9" creationId="{A0D530A1-64E1-01BC-7262-C113D5831199}"/>
            </ac:spMkLst>
          </pc:spChg>
          <pc:spChg chg="del">
            <ac:chgData name="Charlene Knox" userId="caca8d34-c84b-4a94-9f21-def0ef16f9a8" providerId="ADAL" clId="{9510CA5A-A271-4674-998C-EED46DFE242E}" dt="2024-10-20T12:20:51.786" v="58" actId="478"/>
            <ac:spMkLst>
              <pc:docMk/>
              <pc:sldMasterMk cId="2589180418" sldId="2147483648"/>
              <pc:sldLayoutMk cId="3144049149" sldId="2147483672"/>
              <ac:spMk id="10" creationId="{4D8B08E0-3D5E-68A8-86EC-AFD2E27015D2}"/>
            </ac:spMkLst>
          </pc:spChg>
          <pc:spChg chg="del">
            <ac:chgData name="Charlene Knox" userId="caca8d34-c84b-4a94-9f21-def0ef16f9a8" providerId="ADAL" clId="{9510CA5A-A271-4674-998C-EED46DFE242E}" dt="2024-10-20T12:20:57.455" v="62" actId="478"/>
            <ac:spMkLst>
              <pc:docMk/>
              <pc:sldMasterMk cId="2589180418" sldId="2147483648"/>
              <pc:sldLayoutMk cId="3144049149" sldId="2147483672"/>
              <ac:spMk id="11" creationId="{C6D707FE-3E80-4B9F-BF0D-179FA0FDD99A}"/>
            </ac:spMkLst>
          </pc:spChg>
          <pc:spChg chg="add mod">
            <ac:chgData name="Charlene Knox" userId="caca8d34-c84b-4a94-9f21-def0ef16f9a8" providerId="ADAL" clId="{9510CA5A-A271-4674-998C-EED46DFE242E}" dt="2024-10-20T12:21:30.855" v="89"/>
            <ac:spMkLst>
              <pc:docMk/>
              <pc:sldMasterMk cId="2589180418" sldId="2147483648"/>
              <pc:sldLayoutMk cId="3144049149" sldId="2147483672"/>
              <ac:spMk id="12" creationId="{8A0218AF-5D0F-64DC-B5BE-E6513F7833D4}"/>
            </ac:spMkLst>
          </pc:spChg>
          <pc:spChg chg="add mod">
            <ac:chgData name="Charlene Knox" userId="caca8d34-c84b-4a94-9f21-def0ef16f9a8" providerId="ADAL" clId="{9510CA5A-A271-4674-998C-EED46DFE242E}" dt="2024-10-20T12:21:30.855" v="89"/>
            <ac:spMkLst>
              <pc:docMk/>
              <pc:sldMasterMk cId="2589180418" sldId="2147483648"/>
              <pc:sldLayoutMk cId="3144049149" sldId="2147483672"/>
              <ac:spMk id="13" creationId="{8A0D0C03-1529-A77D-7B98-D5A0D16C2DBB}"/>
            </ac:spMkLst>
          </pc:spChg>
          <pc:spChg chg="add mod">
            <ac:chgData name="Charlene Knox" userId="caca8d34-c84b-4a94-9f21-def0ef16f9a8" providerId="ADAL" clId="{9510CA5A-A271-4674-998C-EED46DFE242E}" dt="2024-10-20T12:21:30.855" v="89"/>
            <ac:spMkLst>
              <pc:docMk/>
              <pc:sldMasterMk cId="2589180418" sldId="2147483648"/>
              <pc:sldLayoutMk cId="3144049149" sldId="2147483672"/>
              <ac:spMk id="14" creationId="{C4D6DBB3-059B-7FC2-63A7-9A9394E2E834}"/>
            </ac:spMkLst>
          </pc:spChg>
          <pc:spChg chg="add mod">
            <ac:chgData name="Charlene Knox" userId="caca8d34-c84b-4a94-9f21-def0ef16f9a8" providerId="ADAL" clId="{9510CA5A-A271-4674-998C-EED46DFE242E}" dt="2024-10-20T12:21:30.855" v="89"/>
            <ac:spMkLst>
              <pc:docMk/>
              <pc:sldMasterMk cId="2589180418" sldId="2147483648"/>
              <pc:sldLayoutMk cId="3144049149" sldId="2147483672"/>
              <ac:spMk id="15" creationId="{E60B264E-B04C-CBBE-960C-13A1556856E6}"/>
            </ac:spMkLst>
          </pc:spChg>
          <pc:spChg chg="add mod">
            <ac:chgData name="Charlene Knox" userId="caca8d34-c84b-4a94-9f21-def0ef16f9a8" providerId="ADAL" clId="{9510CA5A-A271-4674-998C-EED46DFE242E}" dt="2024-10-20T12:21:30.855" v="89"/>
            <ac:spMkLst>
              <pc:docMk/>
              <pc:sldMasterMk cId="2589180418" sldId="2147483648"/>
              <pc:sldLayoutMk cId="3144049149" sldId="2147483672"/>
              <ac:spMk id="16" creationId="{7912D521-D454-63D7-FA15-4BD20698FAA5}"/>
            </ac:spMkLst>
          </pc:spChg>
          <pc:spChg chg="add mod">
            <ac:chgData name="Charlene Knox" userId="caca8d34-c84b-4a94-9f21-def0ef16f9a8" providerId="ADAL" clId="{9510CA5A-A271-4674-998C-EED46DFE242E}" dt="2024-10-20T12:21:30.855" v="89"/>
            <ac:spMkLst>
              <pc:docMk/>
              <pc:sldMasterMk cId="2589180418" sldId="2147483648"/>
              <pc:sldLayoutMk cId="3144049149" sldId="2147483672"/>
              <ac:spMk id="17" creationId="{86984D83-E5EF-26EB-71F5-0B56D4D6E238}"/>
            </ac:spMkLst>
          </pc:spChg>
          <pc:spChg chg="add mod">
            <ac:chgData name="Charlene Knox" userId="caca8d34-c84b-4a94-9f21-def0ef16f9a8" providerId="ADAL" clId="{9510CA5A-A271-4674-998C-EED46DFE242E}" dt="2024-10-20T12:21:30.855" v="89"/>
            <ac:spMkLst>
              <pc:docMk/>
              <pc:sldMasterMk cId="2589180418" sldId="2147483648"/>
              <pc:sldLayoutMk cId="3144049149" sldId="2147483672"/>
              <ac:spMk id="18" creationId="{255014EF-F847-E6A6-5916-EFCE372DDA18}"/>
            </ac:spMkLst>
          </pc:spChg>
          <pc:spChg chg="add del mod">
            <ac:chgData name="Charlene Knox" userId="caca8d34-c84b-4a94-9f21-def0ef16f9a8" providerId="ADAL" clId="{9510CA5A-A271-4674-998C-EED46DFE242E}" dt="2024-10-20T12:27:57.149" v="252" actId="478"/>
            <ac:spMkLst>
              <pc:docMk/>
              <pc:sldMasterMk cId="2589180418" sldId="2147483648"/>
              <pc:sldLayoutMk cId="3144049149" sldId="2147483672"/>
              <ac:spMk id="23" creationId="{742D22F5-7C94-2D1A-010A-0595A8B4E134}"/>
            </ac:spMkLst>
          </pc:spChg>
          <pc:spChg chg="add mod">
            <ac:chgData name="Charlene Knox" userId="caca8d34-c84b-4a94-9f21-def0ef16f9a8" providerId="ADAL" clId="{9510CA5A-A271-4674-998C-EED46DFE242E}" dt="2024-11-07T12:02:57.337" v="1111" actId="20577"/>
            <ac:spMkLst>
              <pc:docMk/>
              <pc:sldMasterMk cId="2589180418" sldId="2147483648"/>
              <pc:sldLayoutMk cId="3144049149" sldId="2147483672"/>
              <ac:spMk id="24" creationId="{E564A918-0EDC-5398-41C8-5C82DAA69B2D}"/>
            </ac:spMkLst>
          </pc:spChg>
          <pc:spChg chg="add mod">
            <ac:chgData name="Charlene Knox" userId="caca8d34-c84b-4a94-9f21-def0ef16f9a8" providerId="ADAL" clId="{9510CA5A-A271-4674-998C-EED46DFE242E}" dt="2024-11-07T12:02:52.356" v="1110" actId="255"/>
            <ac:spMkLst>
              <pc:docMk/>
              <pc:sldMasterMk cId="2589180418" sldId="2147483648"/>
              <pc:sldLayoutMk cId="3144049149" sldId="2147483672"/>
              <ac:spMk id="25" creationId="{C99EB0E9-3C01-2A79-0B21-7E5DA25EC895}"/>
            </ac:spMkLst>
          </pc:spChg>
          <pc:spChg chg="add del mod">
            <ac:chgData name="Charlene Knox" userId="caca8d34-c84b-4a94-9f21-def0ef16f9a8" providerId="ADAL" clId="{9510CA5A-A271-4674-998C-EED46DFE242E}" dt="2024-10-20T12:41:33.169" v="454" actId="478"/>
            <ac:spMkLst>
              <pc:docMk/>
              <pc:sldMasterMk cId="2589180418" sldId="2147483648"/>
              <pc:sldLayoutMk cId="3144049149" sldId="2147483672"/>
              <ac:spMk id="30" creationId="{4D6FE898-19AA-B866-2B5B-3E0FA2793948}"/>
            </ac:spMkLst>
          </pc:spChg>
          <pc:spChg chg="add del mod">
            <ac:chgData name="Charlene Knox" userId="caca8d34-c84b-4a94-9f21-def0ef16f9a8" providerId="ADAL" clId="{9510CA5A-A271-4674-998C-EED46DFE242E}" dt="2024-10-20T12:41:25.794" v="451" actId="478"/>
            <ac:spMkLst>
              <pc:docMk/>
              <pc:sldMasterMk cId="2589180418" sldId="2147483648"/>
              <pc:sldLayoutMk cId="3144049149" sldId="2147483672"/>
              <ac:spMk id="31" creationId="{3E5786ED-74F0-9251-7895-66E592494F1C}"/>
            </ac:spMkLst>
          </pc:spChg>
          <pc:spChg chg="add del mod">
            <ac:chgData name="Charlene Knox" userId="caca8d34-c84b-4a94-9f21-def0ef16f9a8" providerId="ADAL" clId="{9510CA5A-A271-4674-998C-EED46DFE242E}" dt="2024-10-20T12:41:08.808" v="450" actId="478"/>
            <ac:spMkLst>
              <pc:docMk/>
              <pc:sldMasterMk cId="2589180418" sldId="2147483648"/>
              <pc:sldLayoutMk cId="3144049149" sldId="2147483672"/>
              <ac:spMk id="32" creationId="{8ABFF32D-E52C-9DB6-CF6E-E2B1464E006F}"/>
            </ac:spMkLst>
          </pc:spChg>
          <pc:picChg chg="add mod">
            <ac:chgData name="Charlene Knox" userId="caca8d34-c84b-4a94-9f21-def0ef16f9a8" providerId="ADAL" clId="{9510CA5A-A271-4674-998C-EED46DFE242E}" dt="2024-10-20T12:21:30.855" v="89"/>
            <ac:picMkLst>
              <pc:docMk/>
              <pc:sldMasterMk cId="2589180418" sldId="2147483648"/>
              <pc:sldLayoutMk cId="3144049149" sldId="2147483672"/>
              <ac:picMk id="19" creationId="{9D33D843-F33F-0694-9EE5-1331EE1A02E2}"/>
            </ac:picMkLst>
          </pc:picChg>
          <pc:picChg chg="add mod">
            <ac:chgData name="Charlene Knox" userId="caca8d34-c84b-4a94-9f21-def0ef16f9a8" providerId="ADAL" clId="{9510CA5A-A271-4674-998C-EED46DFE242E}" dt="2024-10-20T12:21:30.855" v="89"/>
            <ac:picMkLst>
              <pc:docMk/>
              <pc:sldMasterMk cId="2589180418" sldId="2147483648"/>
              <pc:sldLayoutMk cId="3144049149" sldId="2147483672"/>
              <ac:picMk id="20" creationId="{836EBC77-38F6-4DF8-6690-6E9A9461A8FF}"/>
            </ac:picMkLst>
          </pc:picChg>
          <pc:picChg chg="add mod">
            <ac:chgData name="Charlene Knox" userId="caca8d34-c84b-4a94-9f21-def0ef16f9a8" providerId="ADAL" clId="{9510CA5A-A271-4674-998C-EED46DFE242E}" dt="2024-10-20T12:21:30.855" v="89"/>
            <ac:picMkLst>
              <pc:docMk/>
              <pc:sldMasterMk cId="2589180418" sldId="2147483648"/>
              <pc:sldLayoutMk cId="3144049149" sldId="2147483672"/>
              <ac:picMk id="21" creationId="{CB91020E-82EA-2F59-F368-6D73D8AAE10E}"/>
            </ac:picMkLst>
          </pc:picChg>
          <pc:picChg chg="add mod">
            <ac:chgData name="Charlene Knox" userId="caca8d34-c84b-4a94-9f21-def0ef16f9a8" providerId="ADAL" clId="{9510CA5A-A271-4674-998C-EED46DFE242E}" dt="2024-10-20T12:42:49.198" v="464" actId="1076"/>
            <ac:picMkLst>
              <pc:docMk/>
              <pc:sldMasterMk cId="2589180418" sldId="2147483648"/>
              <pc:sldLayoutMk cId="3144049149" sldId="2147483672"/>
              <ac:picMk id="22" creationId="{5A0228E1-90BD-02DB-E281-C20CE118030B}"/>
            </ac:picMkLst>
          </pc:picChg>
          <pc:picChg chg="add del mod">
            <ac:chgData name="Charlene Knox" userId="caca8d34-c84b-4a94-9f21-def0ef16f9a8" providerId="ADAL" clId="{9510CA5A-A271-4674-998C-EED46DFE242E}" dt="2024-10-20T12:44:14.729" v="481" actId="478"/>
            <ac:picMkLst>
              <pc:docMk/>
              <pc:sldMasterMk cId="2589180418" sldId="2147483648"/>
              <pc:sldLayoutMk cId="3144049149" sldId="2147483672"/>
              <ac:picMk id="34" creationId="{69066523-9144-EC4B-D71B-FD40FB65E4CA}"/>
            </ac:picMkLst>
          </pc:picChg>
          <pc:cxnChg chg="add del mod">
            <ac:chgData name="Charlene Knox" userId="caca8d34-c84b-4a94-9f21-def0ef16f9a8" providerId="ADAL" clId="{9510CA5A-A271-4674-998C-EED46DFE242E}" dt="2024-10-20T12:35:11.070" v="430" actId="478"/>
            <ac:cxnSpMkLst>
              <pc:docMk/>
              <pc:sldMasterMk cId="2589180418" sldId="2147483648"/>
              <pc:sldLayoutMk cId="3144049149" sldId="2147483672"/>
              <ac:cxnSpMk id="27" creationId="{0287EAA9-8C59-1B96-6268-89AADDF4C5B1}"/>
            </ac:cxnSpMkLst>
          </pc:cxnChg>
          <pc:cxnChg chg="add mod">
            <ac:chgData name="Charlene Knox" userId="caca8d34-c84b-4a94-9f21-def0ef16f9a8" providerId="ADAL" clId="{9510CA5A-A271-4674-998C-EED46DFE242E}" dt="2024-10-20T12:51:12.037" v="627" actId="1036"/>
            <ac:cxnSpMkLst>
              <pc:docMk/>
              <pc:sldMasterMk cId="2589180418" sldId="2147483648"/>
              <pc:sldLayoutMk cId="3144049149" sldId="2147483672"/>
              <ac:cxnSpMk id="36" creationId="{5A83B200-EEE4-183C-D7EC-124D05C000F8}"/>
            </ac:cxnSpMkLst>
          </pc:cxnChg>
        </pc:sldLayoutChg>
        <pc:sldLayoutChg chg="addSp delSp modSp mod modAnim">
          <pc:chgData name="Charlene Knox" userId="caca8d34-c84b-4a94-9f21-def0ef16f9a8" providerId="ADAL" clId="{9510CA5A-A271-4674-998C-EED46DFE242E}" dt="2024-11-07T13:15:35.068" v="3134" actId="20577"/>
          <pc:sldLayoutMkLst>
            <pc:docMk/>
            <pc:sldMasterMk cId="2589180418" sldId="2147483648"/>
            <pc:sldLayoutMk cId="4102445864" sldId="2147483673"/>
          </pc:sldLayoutMkLst>
          <pc:spChg chg="add mod">
            <ac:chgData name="Charlene Knox" userId="caca8d34-c84b-4a94-9f21-def0ef16f9a8" providerId="ADAL" clId="{9510CA5A-A271-4674-998C-EED46DFE242E}" dt="2024-11-07T12:04:51.487" v="1162"/>
            <ac:spMkLst>
              <pc:docMk/>
              <pc:sldMasterMk cId="2589180418" sldId="2147483648"/>
              <pc:sldLayoutMk cId="4102445864" sldId="2147483673"/>
              <ac:spMk id="2" creationId="{2A8B31B0-CBA6-DB89-5DA7-D67030D68B56}"/>
            </ac:spMkLst>
          </pc:spChg>
          <pc:spChg chg="del">
            <ac:chgData name="Charlene Knox" userId="caca8d34-c84b-4a94-9f21-def0ef16f9a8" providerId="ADAL" clId="{9510CA5A-A271-4674-998C-EED46DFE242E}" dt="2024-10-20T12:54:26.319" v="734" actId="478"/>
            <ac:spMkLst>
              <pc:docMk/>
              <pc:sldMasterMk cId="2589180418" sldId="2147483648"/>
              <pc:sldLayoutMk cId="4102445864" sldId="2147483673"/>
              <ac:spMk id="2" creationId="{87BE3DD0-0C22-2D96-BCFE-7C4DB853A896}"/>
            </ac:spMkLst>
          </pc:spChg>
          <pc:spChg chg="add del mod">
            <ac:chgData name="Charlene Knox" userId="caca8d34-c84b-4a94-9f21-def0ef16f9a8" providerId="ADAL" clId="{9510CA5A-A271-4674-998C-EED46DFE242E}" dt="2024-11-07T12:04:50.174" v="1161" actId="478"/>
            <ac:spMkLst>
              <pc:docMk/>
              <pc:sldMasterMk cId="2589180418" sldId="2147483648"/>
              <pc:sldLayoutMk cId="4102445864" sldId="2147483673"/>
              <ac:spMk id="3" creationId="{8ED292BC-7886-24EC-1876-1686EB599B20}"/>
            </ac:spMkLst>
          </pc:spChg>
          <pc:spChg chg="add del mod">
            <ac:chgData name="Charlene Knox" userId="caca8d34-c84b-4a94-9f21-def0ef16f9a8" providerId="ADAL" clId="{9510CA5A-A271-4674-998C-EED46DFE242E}" dt="2024-11-07T12:04:49.178" v="1160" actId="478"/>
            <ac:spMkLst>
              <pc:docMk/>
              <pc:sldMasterMk cId="2589180418" sldId="2147483648"/>
              <pc:sldLayoutMk cId="4102445864" sldId="2147483673"/>
              <ac:spMk id="4" creationId="{890A9A94-491D-16E9-00B0-ECC5B462A30A}"/>
            </ac:spMkLst>
          </pc:spChg>
          <pc:spChg chg="add mod">
            <ac:chgData name="Charlene Knox" userId="caca8d34-c84b-4a94-9f21-def0ef16f9a8" providerId="ADAL" clId="{9510CA5A-A271-4674-998C-EED46DFE242E}" dt="2024-11-07T12:43:33.144" v="1831" actId="20577"/>
            <ac:spMkLst>
              <pc:docMk/>
              <pc:sldMasterMk cId="2589180418" sldId="2147483648"/>
              <pc:sldLayoutMk cId="4102445864" sldId="2147483673"/>
              <ac:spMk id="6" creationId="{9C2DCD30-885B-6DDC-F4A5-6D1548617CCB}"/>
            </ac:spMkLst>
          </pc:spChg>
          <pc:spChg chg="add del mod">
            <ac:chgData name="Charlene Knox" userId="caca8d34-c84b-4a94-9f21-def0ef16f9a8" providerId="ADAL" clId="{9510CA5A-A271-4674-998C-EED46DFE242E}" dt="2024-11-07T12:41:08.915" v="1805" actId="478"/>
            <ac:spMkLst>
              <pc:docMk/>
              <pc:sldMasterMk cId="2589180418" sldId="2147483648"/>
              <pc:sldLayoutMk cId="4102445864" sldId="2147483673"/>
              <ac:spMk id="7" creationId="{7AF16BCB-876E-BBA7-3797-0869388C9ABA}"/>
            </ac:spMkLst>
          </pc:spChg>
          <pc:spChg chg="add del mod">
            <ac:chgData name="Charlene Knox" userId="caca8d34-c84b-4a94-9f21-def0ef16f9a8" providerId="ADAL" clId="{9510CA5A-A271-4674-998C-EED46DFE242E}" dt="2024-11-07T12:41:09.650" v="1806" actId="478"/>
            <ac:spMkLst>
              <pc:docMk/>
              <pc:sldMasterMk cId="2589180418" sldId="2147483648"/>
              <pc:sldLayoutMk cId="4102445864" sldId="2147483673"/>
              <ac:spMk id="8" creationId="{942C5CCD-D06E-37B1-2E92-CFBD982FD2EE}"/>
            </ac:spMkLst>
          </pc:spChg>
          <pc:spChg chg="add del mod">
            <ac:chgData name="Charlene Knox" userId="caca8d34-c84b-4a94-9f21-def0ef16f9a8" providerId="ADAL" clId="{9510CA5A-A271-4674-998C-EED46DFE242E}" dt="2024-11-07T12:41:08.023" v="1804" actId="478"/>
            <ac:spMkLst>
              <pc:docMk/>
              <pc:sldMasterMk cId="2589180418" sldId="2147483648"/>
              <pc:sldLayoutMk cId="4102445864" sldId="2147483673"/>
              <ac:spMk id="9" creationId="{BB5F6DD3-4F0C-4A7E-4C0E-C93E6EA62BFF}"/>
            </ac:spMkLst>
          </pc:spChg>
          <pc:spChg chg="add mod">
            <ac:chgData name="Charlene Knox" userId="caca8d34-c84b-4a94-9f21-def0ef16f9a8" providerId="ADAL" clId="{9510CA5A-A271-4674-998C-EED46DFE242E}" dt="2024-11-07T12:41:06.233" v="1801" actId="14100"/>
            <ac:spMkLst>
              <pc:docMk/>
              <pc:sldMasterMk cId="2589180418" sldId="2147483648"/>
              <pc:sldLayoutMk cId="4102445864" sldId="2147483673"/>
              <ac:spMk id="10" creationId="{8FACBF32-62BF-596B-B836-ADAF52C76813}"/>
            </ac:spMkLst>
          </pc:spChg>
          <pc:spChg chg="add del mod">
            <ac:chgData name="Charlene Knox" userId="caca8d34-c84b-4a94-9f21-def0ef16f9a8" providerId="ADAL" clId="{9510CA5A-A271-4674-998C-EED46DFE242E}" dt="2024-11-07T12:41:07.463" v="1803" actId="478"/>
            <ac:spMkLst>
              <pc:docMk/>
              <pc:sldMasterMk cId="2589180418" sldId="2147483648"/>
              <pc:sldLayoutMk cId="4102445864" sldId="2147483673"/>
              <ac:spMk id="11" creationId="{4F16372D-3A4E-0AAE-6B48-B8FC8905F1B5}"/>
            </ac:spMkLst>
          </pc:spChg>
          <pc:spChg chg="add del mod">
            <ac:chgData name="Charlene Knox" userId="caca8d34-c84b-4a94-9f21-def0ef16f9a8" providerId="ADAL" clId="{9510CA5A-A271-4674-998C-EED46DFE242E}" dt="2024-11-07T12:41:06.956" v="1802" actId="478"/>
            <ac:spMkLst>
              <pc:docMk/>
              <pc:sldMasterMk cId="2589180418" sldId="2147483648"/>
              <pc:sldLayoutMk cId="4102445864" sldId="2147483673"/>
              <ac:spMk id="12" creationId="{BB415AA0-9F7A-CCFE-6436-1871C8BA9BCC}"/>
            </ac:spMkLst>
          </pc:spChg>
          <pc:spChg chg="add mod">
            <ac:chgData name="Charlene Knox" userId="caca8d34-c84b-4a94-9f21-def0ef16f9a8" providerId="ADAL" clId="{9510CA5A-A271-4674-998C-EED46DFE242E}" dt="2024-11-07T13:15:35.068" v="3134" actId="20577"/>
            <ac:spMkLst>
              <pc:docMk/>
              <pc:sldMasterMk cId="2589180418" sldId="2147483648"/>
              <pc:sldLayoutMk cId="4102445864" sldId="2147483673"/>
              <ac:spMk id="13" creationId="{49B14C83-105E-0101-6150-EBBD67E5E71A}"/>
            </ac:spMkLst>
          </pc:spChg>
          <pc:cxnChg chg="add mod">
            <ac:chgData name="Charlene Knox" userId="caca8d34-c84b-4a94-9f21-def0ef16f9a8" providerId="ADAL" clId="{9510CA5A-A271-4674-998C-EED46DFE242E}" dt="2024-10-20T12:54:37.467" v="735"/>
            <ac:cxnSpMkLst>
              <pc:docMk/>
              <pc:sldMasterMk cId="2589180418" sldId="2147483648"/>
              <pc:sldLayoutMk cId="4102445864" sldId="2147483673"/>
              <ac:cxnSpMk id="5" creationId="{B43C41EE-0E5E-90D6-2B33-E8FA0D954FE4}"/>
            </ac:cxnSpMkLst>
          </pc:cxnChg>
        </pc:sldLayoutChg>
        <pc:sldLayoutChg chg="addSp modSp add mod modTransition">
          <pc:chgData name="Charlene Knox" userId="caca8d34-c84b-4a94-9f21-def0ef16f9a8" providerId="ADAL" clId="{9510CA5A-A271-4674-998C-EED46DFE242E}" dt="2024-11-07T13:12:45.467" v="3034" actId="20577"/>
          <pc:sldLayoutMkLst>
            <pc:docMk/>
            <pc:sldMasterMk cId="2589180418" sldId="2147483648"/>
            <pc:sldLayoutMk cId="3723057196" sldId="2147483674"/>
          </pc:sldLayoutMkLst>
          <pc:spChg chg="mod">
            <ac:chgData name="Charlene Knox" userId="caca8d34-c84b-4a94-9f21-def0ef16f9a8" providerId="ADAL" clId="{9510CA5A-A271-4674-998C-EED46DFE242E}" dt="2024-11-07T13:12:45.467" v="3034" actId="20577"/>
            <ac:spMkLst>
              <pc:docMk/>
              <pc:sldMasterMk cId="2589180418" sldId="2147483648"/>
              <pc:sldLayoutMk cId="3723057196" sldId="2147483674"/>
              <ac:spMk id="3" creationId="{DC3296AF-47B5-7AE6-A27E-62444A191D18}"/>
            </ac:spMkLst>
          </pc:spChg>
          <pc:spChg chg="add mod">
            <ac:chgData name="Charlene Knox" userId="caca8d34-c84b-4a94-9f21-def0ef16f9a8" providerId="ADAL" clId="{9510CA5A-A271-4674-998C-EED46DFE242E}" dt="2024-11-07T12:30:17.207" v="1636" actId="20577"/>
            <ac:spMkLst>
              <pc:docMk/>
              <pc:sldMasterMk cId="2589180418" sldId="2147483648"/>
              <pc:sldLayoutMk cId="3723057196" sldId="2147483674"/>
              <ac:spMk id="4" creationId="{FAFB8D37-D22A-2578-86D1-B8F1991C16B8}"/>
            </ac:spMkLst>
          </pc:spChg>
          <pc:spChg chg="mod">
            <ac:chgData name="Charlene Knox" userId="caca8d34-c84b-4a94-9f21-def0ef16f9a8" providerId="ADAL" clId="{9510CA5A-A271-4674-998C-EED46DFE242E}" dt="2024-11-07T12:30:15.722" v="1635" actId="20577"/>
            <ac:spMkLst>
              <pc:docMk/>
              <pc:sldMasterMk cId="2589180418" sldId="2147483648"/>
              <pc:sldLayoutMk cId="3723057196" sldId="2147483674"/>
              <ac:spMk id="7" creationId="{8807AFA3-229B-9FB2-8291-5FA15F10B2F4}"/>
            </ac:spMkLst>
          </pc:spChg>
        </pc:sldLayoutChg>
        <pc:sldLayoutChg chg="addSp delSp modSp add mod modTransition">
          <pc:chgData name="Charlene Knox" userId="caca8d34-c84b-4a94-9f21-def0ef16f9a8" providerId="ADAL" clId="{9510CA5A-A271-4674-998C-EED46DFE242E}" dt="2024-11-07T13:12:56.191" v="3037" actId="20577"/>
          <pc:sldLayoutMkLst>
            <pc:docMk/>
            <pc:sldMasterMk cId="2589180418" sldId="2147483648"/>
            <pc:sldLayoutMk cId="3928345246" sldId="2147483675"/>
          </pc:sldLayoutMkLst>
          <pc:spChg chg="mod">
            <ac:chgData name="Charlene Knox" userId="caca8d34-c84b-4a94-9f21-def0ef16f9a8" providerId="ADAL" clId="{9510CA5A-A271-4674-998C-EED46DFE242E}" dt="2024-11-07T13:12:56.191" v="3037" actId="20577"/>
            <ac:spMkLst>
              <pc:docMk/>
              <pc:sldMasterMk cId="2589180418" sldId="2147483648"/>
              <pc:sldLayoutMk cId="3928345246" sldId="2147483675"/>
              <ac:spMk id="3" creationId="{DC3296AF-47B5-7AE6-A27E-62444A191D18}"/>
            </ac:spMkLst>
          </pc:spChg>
          <pc:spChg chg="del">
            <ac:chgData name="Charlene Knox" userId="caca8d34-c84b-4a94-9f21-def0ef16f9a8" providerId="ADAL" clId="{9510CA5A-A271-4674-998C-EED46DFE242E}" dt="2024-11-07T12:28:34.049" v="1552" actId="478"/>
            <ac:spMkLst>
              <pc:docMk/>
              <pc:sldMasterMk cId="2589180418" sldId="2147483648"/>
              <pc:sldLayoutMk cId="3928345246" sldId="2147483675"/>
              <ac:spMk id="4" creationId="{FAFB8D37-D22A-2578-86D1-B8F1991C16B8}"/>
            </ac:spMkLst>
          </pc:spChg>
          <pc:spChg chg="add mod">
            <ac:chgData name="Charlene Knox" userId="caca8d34-c84b-4a94-9f21-def0ef16f9a8" providerId="ADAL" clId="{9510CA5A-A271-4674-998C-EED46DFE242E}" dt="2024-11-07T12:29:53.997" v="1633" actId="20577"/>
            <ac:spMkLst>
              <pc:docMk/>
              <pc:sldMasterMk cId="2589180418" sldId="2147483648"/>
              <pc:sldLayoutMk cId="3928345246" sldId="2147483675"/>
              <ac:spMk id="5" creationId="{3F6FAA02-23B9-5632-97F5-7AB60112C6DD}"/>
            </ac:spMkLst>
          </pc:spChg>
          <pc:spChg chg="add mod">
            <ac:chgData name="Charlene Knox" userId="caca8d34-c84b-4a94-9f21-def0ef16f9a8" providerId="ADAL" clId="{9510CA5A-A271-4674-998C-EED46DFE242E}" dt="2024-11-07T12:29:55.820" v="1634" actId="20577"/>
            <ac:spMkLst>
              <pc:docMk/>
              <pc:sldMasterMk cId="2589180418" sldId="2147483648"/>
              <pc:sldLayoutMk cId="3928345246" sldId="2147483675"/>
              <ac:spMk id="6" creationId="{6149F309-338F-AE24-5424-6E7E99CB6CEF}"/>
            </ac:spMkLst>
          </pc:spChg>
          <pc:spChg chg="mod">
            <ac:chgData name="Charlene Knox" userId="caca8d34-c84b-4a94-9f21-def0ef16f9a8" providerId="ADAL" clId="{9510CA5A-A271-4674-998C-EED46DFE242E}" dt="2024-11-07T12:29:27.457" v="1631" actId="20577"/>
            <ac:spMkLst>
              <pc:docMk/>
              <pc:sldMasterMk cId="2589180418" sldId="2147483648"/>
              <pc:sldLayoutMk cId="3928345246" sldId="2147483675"/>
              <ac:spMk id="7" creationId="{8807AFA3-229B-9FB2-8291-5FA15F10B2F4}"/>
            </ac:spMkLst>
          </pc:spChg>
        </pc:sldLayoutChg>
        <pc:sldLayoutChg chg="modSp add mod modTransition">
          <pc:chgData name="Charlene Knox" userId="caca8d34-c84b-4a94-9f21-def0ef16f9a8" providerId="ADAL" clId="{9510CA5A-A271-4674-998C-EED46DFE242E}" dt="2024-11-07T13:15:07.907" v="3109" actId="20577"/>
          <pc:sldLayoutMkLst>
            <pc:docMk/>
            <pc:sldMasterMk cId="2589180418" sldId="2147483648"/>
            <pc:sldLayoutMk cId="3337353254" sldId="2147483676"/>
          </pc:sldLayoutMkLst>
          <pc:spChg chg="mod">
            <ac:chgData name="Charlene Knox" userId="caca8d34-c84b-4a94-9f21-def0ef16f9a8" providerId="ADAL" clId="{9510CA5A-A271-4674-998C-EED46DFE242E}" dt="2024-11-07T12:32:49.895" v="1666" actId="14100"/>
            <ac:spMkLst>
              <pc:docMk/>
              <pc:sldMasterMk cId="2589180418" sldId="2147483648"/>
              <pc:sldLayoutMk cId="3337353254" sldId="2147483676"/>
              <ac:spMk id="2" creationId="{FE8C2584-F59F-2913-E98C-F67C860D5414}"/>
            </ac:spMkLst>
          </pc:spChg>
          <pc:spChg chg="mod">
            <ac:chgData name="Charlene Knox" userId="caca8d34-c84b-4a94-9f21-def0ef16f9a8" providerId="ADAL" clId="{9510CA5A-A271-4674-998C-EED46DFE242E}" dt="2024-11-07T13:15:07.907" v="3109" actId="20577"/>
            <ac:spMkLst>
              <pc:docMk/>
              <pc:sldMasterMk cId="2589180418" sldId="2147483648"/>
              <pc:sldLayoutMk cId="3337353254" sldId="2147483676"/>
              <ac:spMk id="4" creationId="{F9439053-6ADE-2667-0650-5E06504E0E42}"/>
            </ac:spMkLst>
          </pc:spChg>
        </pc:sldLayoutChg>
        <pc:sldLayoutChg chg="addSp delSp modSp add mod modTransition delAnim modAnim">
          <pc:chgData name="Charlene Knox" userId="caca8d34-c84b-4a94-9f21-def0ef16f9a8" providerId="ADAL" clId="{9510CA5A-A271-4674-998C-EED46DFE242E}" dt="2024-11-07T13:15:15.066" v="3115" actId="20577"/>
          <pc:sldLayoutMkLst>
            <pc:docMk/>
            <pc:sldMasterMk cId="2589180418" sldId="2147483648"/>
            <pc:sldLayoutMk cId="3853585438" sldId="2147483677"/>
          </pc:sldLayoutMkLst>
          <pc:spChg chg="mod">
            <ac:chgData name="Charlene Knox" userId="caca8d34-c84b-4a94-9f21-def0ef16f9a8" providerId="ADAL" clId="{9510CA5A-A271-4674-998C-EED46DFE242E}" dt="2024-11-07T12:35:20.119" v="1682" actId="1076"/>
            <ac:spMkLst>
              <pc:docMk/>
              <pc:sldMasterMk cId="2589180418" sldId="2147483648"/>
              <pc:sldLayoutMk cId="3853585438" sldId="2147483677"/>
              <ac:spMk id="2" creationId="{FE8C2584-F59F-2913-E98C-F67C860D5414}"/>
            </ac:spMkLst>
          </pc:spChg>
          <pc:spChg chg="mod">
            <ac:chgData name="Charlene Knox" userId="caca8d34-c84b-4a94-9f21-def0ef16f9a8" providerId="ADAL" clId="{9510CA5A-A271-4674-998C-EED46DFE242E}" dt="2024-11-07T13:15:15.066" v="3115" actId="20577"/>
            <ac:spMkLst>
              <pc:docMk/>
              <pc:sldMasterMk cId="2589180418" sldId="2147483648"/>
              <pc:sldLayoutMk cId="3853585438" sldId="2147483677"/>
              <ac:spMk id="4" creationId="{F9439053-6ADE-2667-0650-5E06504E0E42}"/>
            </ac:spMkLst>
          </pc:spChg>
          <pc:spChg chg="add del mod">
            <ac:chgData name="Charlene Knox" userId="caca8d34-c84b-4a94-9f21-def0ef16f9a8" providerId="ADAL" clId="{9510CA5A-A271-4674-998C-EED46DFE242E}" dt="2024-11-07T12:34:59.334" v="1678" actId="478"/>
            <ac:spMkLst>
              <pc:docMk/>
              <pc:sldMasterMk cId="2589180418" sldId="2147483648"/>
              <pc:sldLayoutMk cId="3853585438" sldId="2147483677"/>
              <ac:spMk id="5" creationId="{B2F6A81E-6640-78BF-42CC-2F57F8018F54}"/>
            </ac:spMkLst>
          </pc:spChg>
          <pc:spChg chg="add del mod">
            <ac:chgData name="Charlene Knox" userId="caca8d34-c84b-4a94-9f21-def0ef16f9a8" providerId="ADAL" clId="{9510CA5A-A271-4674-998C-EED46DFE242E}" dt="2024-11-07T12:34:57.774" v="1677" actId="478"/>
            <ac:spMkLst>
              <pc:docMk/>
              <pc:sldMasterMk cId="2589180418" sldId="2147483648"/>
              <pc:sldLayoutMk cId="3853585438" sldId="2147483677"/>
              <ac:spMk id="6" creationId="{9C8A4045-413A-7024-6C77-7ADA63B50260}"/>
            </ac:spMkLst>
          </pc:spChg>
          <pc:spChg chg="add mod">
            <ac:chgData name="Charlene Knox" userId="caca8d34-c84b-4a94-9f21-def0ef16f9a8" providerId="ADAL" clId="{9510CA5A-A271-4674-998C-EED46DFE242E}" dt="2024-11-07T12:35:28.103" v="1684" actId="1076"/>
            <ac:spMkLst>
              <pc:docMk/>
              <pc:sldMasterMk cId="2589180418" sldId="2147483648"/>
              <pc:sldLayoutMk cId="3853585438" sldId="2147483677"/>
              <ac:spMk id="8" creationId="{8DEF3283-D3AC-5788-064B-4B2BD024888E}"/>
            </ac:spMkLst>
          </pc:spChg>
          <pc:spChg chg="add mod">
            <ac:chgData name="Charlene Knox" userId="caca8d34-c84b-4a94-9f21-def0ef16f9a8" providerId="ADAL" clId="{9510CA5A-A271-4674-998C-EED46DFE242E}" dt="2024-11-07T12:35:33.423" v="1686" actId="1076"/>
            <ac:spMkLst>
              <pc:docMk/>
              <pc:sldMasterMk cId="2589180418" sldId="2147483648"/>
              <pc:sldLayoutMk cId="3853585438" sldId="2147483677"/>
              <ac:spMk id="9" creationId="{A92CC8A5-1844-41BA-A01A-BBE327F2ACAA}"/>
            </ac:spMkLst>
          </pc:spChg>
        </pc:sldLayoutChg>
        <pc:sldLayoutChg chg="delSp modSp add mod modTransition modAnim">
          <pc:chgData name="Charlene Knox" userId="caca8d34-c84b-4a94-9f21-def0ef16f9a8" providerId="ADAL" clId="{9510CA5A-A271-4674-998C-EED46DFE242E}" dt="2024-11-07T13:15:43.582" v="3140" actId="20577"/>
          <pc:sldLayoutMkLst>
            <pc:docMk/>
            <pc:sldMasterMk cId="2589180418" sldId="2147483648"/>
            <pc:sldLayoutMk cId="1608894018" sldId="2147483678"/>
          </pc:sldLayoutMkLst>
          <pc:spChg chg="mod">
            <ac:chgData name="Charlene Knox" userId="caca8d34-c84b-4a94-9f21-def0ef16f9a8" providerId="ADAL" clId="{9510CA5A-A271-4674-998C-EED46DFE242E}" dt="2024-11-07T12:43:29.980" v="1830" actId="20577"/>
            <ac:spMkLst>
              <pc:docMk/>
              <pc:sldMasterMk cId="2589180418" sldId="2147483648"/>
              <pc:sldLayoutMk cId="1608894018" sldId="2147483678"/>
              <ac:spMk id="6" creationId="{9C2DCD30-885B-6DDC-F4A5-6D1548617CCB}"/>
            </ac:spMkLst>
          </pc:spChg>
          <pc:spChg chg="del">
            <ac:chgData name="Charlene Knox" userId="caca8d34-c84b-4a94-9f21-def0ef16f9a8" providerId="ADAL" clId="{9510CA5A-A271-4674-998C-EED46DFE242E}" dt="2024-11-07T12:41:24.885" v="1810" actId="478"/>
            <ac:spMkLst>
              <pc:docMk/>
              <pc:sldMasterMk cId="2589180418" sldId="2147483648"/>
              <pc:sldLayoutMk cId="1608894018" sldId="2147483678"/>
              <ac:spMk id="7" creationId="{7AF16BCB-876E-BBA7-3797-0869388C9ABA}"/>
            </ac:spMkLst>
          </pc:spChg>
          <pc:spChg chg="del">
            <ac:chgData name="Charlene Knox" userId="caca8d34-c84b-4a94-9f21-def0ef16f9a8" providerId="ADAL" clId="{9510CA5A-A271-4674-998C-EED46DFE242E}" dt="2024-11-07T12:41:25.748" v="1811" actId="478"/>
            <ac:spMkLst>
              <pc:docMk/>
              <pc:sldMasterMk cId="2589180418" sldId="2147483648"/>
              <pc:sldLayoutMk cId="1608894018" sldId="2147483678"/>
              <ac:spMk id="8" creationId="{942C5CCD-D06E-37B1-2E92-CFBD982FD2EE}"/>
            </ac:spMkLst>
          </pc:spChg>
          <pc:spChg chg="del">
            <ac:chgData name="Charlene Knox" userId="caca8d34-c84b-4a94-9f21-def0ef16f9a8" providerId="ADAL" clId="{9510CA5A-A271-4674-998C-EED46DFE242E}" dt="2024-11-07T12:41:24.239" v="1809" actId="478"/>
            <ac:spMkLst>
              <pc:docMk/>
              <pc:sldMasterMk cId="2589180418" sldId="2147483648"/>
              <pc:sldLayoutMk cId="1608894018" sldId="2147483678"/>
              <ac:spMk id="9" creationId="{BB5F6DD3-4F0C-4A7E-4C0E-C93E6EA62BFF}"/>
            </ac:spMkLst>
          </pc:spChg>
          <pc:spChg chg="del">
            <ac:chgData name="Charlene Knox" userId="caca8d34-c84b-4a94-9f21-def0ef16f9a8" providerId="ADAL" clId="{9510CA5A-A271-4674-998C-EED46DFE242E}" dt="2024-11-07T12:41:22.778" v="1808" actId="478"/>
            <ac:spMkLst>
              <pc:docMk/>
              <pc:sldMasterMk cId="2589180418" sldId="2147483648"/>
              <pc:sldLayoutMk cId="1608894018" sldId="2147483678"/>
              <ac:spMk id="10" creationId="{8FACBF32-62BF-596B-B836-ADAF52C76813}"/>
            </ac:spMkLst>
          </pc:spChg>
          <pc:spChg chg="mod">
            <ac:chgData name="Charlene Knox" userId="caca8d34-c84b-4a94-9f21-def0ef16f9a8" providerId="ADAL" clId="{9510CA5A-A271-4674-998C-EED46DFE242E}" dt="2024-11-07T12:41:51.760" v="1818" actId="1076"/>
            <ac:spMkLst>
              <pc:docMk/>
              <pc:sldMasterMk cId="2589180418" sldId="2147483648"/>
              <pc:sldLayoutMk cId="1608894018" sldId="2147483678"/>
              <ac:spMk id="11" creationId="{4F16372D-3A4E-0AAE-6B48-B8FC8905F1B5}"/>
            </ac:spMkLst>
          </pc:spChg>
          <pc:spChg chg="del">
            <ac:chgData name="Charlene Knox" userId="caca8d34-c84b-4a94-9f21-def0ef16f9a8" providerId="ADAL" clId="{9510CA5A-A271-4674-998C-EED46DFE242E}" dt="2024-11-07T12:41:26.617" v="1812" actId="478"/>
            <ac:spMkLst>
              <pc:docMk/>
              <pc:sldMasterMk cId="2589180418" sldId="2147483648"/>
              <pc:sldLayoutMk cId="1608894018" sldId="2147483678"/>
              <ac:spMk id="12" creationId="{BB415AA0-9F7A-CCFE-6436-1871C8BA9BCC}"/>
            </ac:spMkLst>
          </pc:spChg>
          <pc:spChg chg="mod">
            <ac:chgData name="Charlene Knox" userId="caca8d34-c84b-4a94-9f21-def0ef16f9a8" providerId="ADAL" clId="{9510CA5A-A271-4674-998C-EED46DFE242E}" dt="2024-11-07T13:15:43.582" v="3140" actId="20577"/>
            <ac:spMkLst>
              <pc:docMk/>
              <pc:sldMasterMk cId="2589180418" sldId="2147483648"/>
              <pc:sldLayoutMk cId="1608894018" sldId="2147483678"/>
              <ac:spMk id="13" creationId="{49B14C83-105E-0101-6150-EBBD67E5E71A}"/>
            </ac:spMkLst>
          </pc:spChg>
        </pc:sldLayoutChg>
        <pc:sldLayoutChg chg="addSp delSp modSp add mod modTransition modAnim">
          <pc:chgData name="Charlene Knox" userId="caca8d34-c84b-4a94-9f21-def0ef16f9a8" providerId="ADAL" clId="{9510CA5A-A271-4674-998C-EED46DFE242E}" dt="2024-11-07T13:15:49.811" v="3146" actId="20577"/>
          <pc:sldLayoutMkLst>
            <pc:docMk/>
            <pc:sldMasterMk cId="2589180418" sldId="2147483648"/>
            <pc:sldLayoutMk cId="3693820359" sldId="2147483679"/>
          </pc:sldLayoutMkLst>
          <pc:spChg chg="add mod">
            <ac:chgData name="Charlene Knox" userId="caca8d34-c84b-4a94-9f21-def0ef16f9a8" providerId="ADAL" clId="{9510CA5A-A271-4674-998C-EED46DFE242E}" dt="2024-11-07T12:42:51.167" v="1827" actId="14100"/>
            <ac:spMkLst>
              <pc:docMk/>
              <pc:sldMasterMk cId="2589180418" sldId="2147483648"/>
              <pc:sldLayoutMk cId="3693820359" sldId="2147483679"/>
              <ac:spMk id="3" creationId="{89C37981-EA12-F2FA-26B7-B2CF2628FA86}"/>
            </ac:spMkLst>
          </pc:spChg>
          <pc:spChg chg="mod">
            <ac:chgData name="Charlene Knox" userId="caca8d34-c84b-4a94-9f21-def0ef16f9a8" providerId="ADAL" clId="{9510CA5A-A271-4674-998C-EED46DFE242E}" dt="2024-11-07T12:43:26.111" v="1829" actId="20577"/>
            <ac:spMkLst>
              <pc:docMk/>
              <pc:sldMasterMk cId="2589180418" sldId="2147483648"/>
              <pc:sldLayoutMk cId="3693820359" sldId="2147483679"/>
              <ac:spMk id="6" creationId="{9C2DCD30-885B-6DDC-F4A5-6D1548617CCB}"/>
            </ac:spMkLst>
          </pc:spChg>
          <pc:spChg chg="del">
            <ac:chgData name="Charlene Knox" userId="caca8d34-c84b-4a94-9f21-def0ef16f9a8" providerId="ADAL" clId="{9510CA5A-A271-4674-998C-EED46DFE242E}" dt="2024-11-07T12:42:24.071" v="1821" actId="478"/>
            <ac:spMkLst>
              <pc:docMk/>
              <pc:sldMasterMk cId="2589180418" sldId="2147483648"/>
              <pc:sldLayoutMk cId="3693820359" sldId="2147483679"/>
              <ac:spMk id="11" creationId="{4F16372D-3A4E-0AAE-6B48-B8FC8905F1B5}"/>
            </ac:spMkLst>
          </pc:spChg>
          <pc:spChg chg="mod">
            <ac:chgData name="Charlene Knox" userId="caca8d34-c84b-4a94-9f21-def0ef16f9a8" providerId="ADAL" clId="{9510CA5A-A271-4674-998C-EED46DFE242E}" dt="2024-11-07T13:15:49.811" v="3146" actId="20577"/>
            <ac:spMkLst>
              <pc:docMk/>
              <pc:sldMasterMk cId="2589180418" sldId="2147483648"/>
              <pc:sldLayoutMk cId="3693820359" sldId="2147483679"/>
              <ac:spMk id="13" creationId="{49B14C83-105E-0101-6150-EBBD67E5E71A}"/>
            </ac:spMkLst>
          </pc:spChg>
        </pc:sldLayoutChg>
        <pc:sldLayoutChg chg="addSp delSp modSp add mod modTransition delAnim">
          <pc:chgData name="Charlene Knox" userId="caca8d34-c84b-4a94-9f21-def0ef16f9a8" providerId="ADAL" clId="{9510CA5A-A271-4674-998C-EED46DFE242E}" dt="2024-11-07T13:43:44.394" v="3276"/>
          <pc:sldLayoutMkLst>
            <pc:docMk/>
            <pc:sldMasterMk cId="2589180418" sldId="2147483648"/>
            <pc:sldLayoutMk cId="1727508036" sldId="2147483680"/>
          </pc:sldLayoutMkLst>
          <pc:spChg chg="del">
            <ac:chgData name="Charlene Knox" userId="caca8d34-c84b-4a94-9f21-def0ef16f9a8" providerId="ADAL" clId="{9510CA5A-A271-4674-998C-EED46DFE242E}" dt="2024-11-07T13:30:23.529" v="3203" actId="478"/>
            <ac:spMkLst>
              <pc:docMk/>
              <pc:sldMasterMk cId="2589180418" sldId="2147483648"/>
              <pc:sldLayoutMk cId="1727508036" sldId="2147483680"/>
              <ac:spMk id="3" creationId="{89C37981-EA12-F2FA-26B7-B2CF2628FA86}"/>
            </ac:spMkLst>
          </pc:spChg>
          <pc:spChg chg="mod">
            <ac:chgData name="Charlene Knox" userId="caca8d34-c84b-4a94-9f21-def0ef16f9a8" providerId="ADAL" clId="{9510CA5A-A271-4674-998C-EED46DFE242E}" dt="2024-11-07T13:31:13.899" v="3213" actId="14100"/>
            <ac:spMkLst>
              <pc:docMk/>
              <pc:sldMasterMk cId="2589180418" sldId="2147483648"/>
              <pc:sldLayoutMk cId="1727508036" sldId="2147483680"/>
              <ac:spMk id="6" creationId="{9C2DCD30-885B-6DDC-F4A5-6D1548617CCB}"/>
            </ac:spMkLst>
          </pc:spChg>
          <pc:picChg chg="add mod modCrop">
            <ac:chgData name="Charlene Knox" userId="caca8d34-c84b-4a94-9f21-def0ef16f9a8" providerId="ADAL" clId="{9510CA5A-A271-4674-998C-EED46DFE242E}" dt="2024-11-07T13:43:44.394" v="3276"/>
            <ac:picMkLst>
              <pc:docMk/>
              <pc:sldMasterMk cId="2589180418" sldId="2147483648"/>
              <pc:sldLayoutMk cId="1727508036" sldId="2147483680"/>
              <ac:picMk id="4" creationId="{A6540BFD-469E-DEB9-F7C0-E1F697F1C7B5}"/>
            </ac:picMkLst>
          </pc:picChg>
        </pc:sldLayoutChg>
        <pc:sldLayoutChg chg="addSp delSp modSp add mod modTransition">
          <pc:chgData name="Charlene Knox" userId="caca8d34-c84b-4a94-9f21-def0ef16f9a8" providerId="ADAL" clId="{9510CA5A-A271-4674-998C-EED46DFE242E}" dt="2024-11-07T13:35:49.399" v="3228" actId="1076"/>
          <pc:sldLayoutMkLst>
            <pc:docMk/>
            <pc:sldMasterMk cId="2589180418" sldId="2147483648"/>
            <pc:sldLayoutMk cId="1542219508" sldId="2147483681"/>
          </pc:sldLayoutMkLst>
          <pc:picChg chg="del">
            <ac:chgData name="Charlene Knox" userId="caca8d34-c84b-4a94-9f21-def0ef16f9a8" providerId="ADAL" clId="{9510CA5A-A271-4674-998C-EED46DFE242E}" dt="2024-11-07T13:34:52.517" v="3216" actId="478"/>
            <ac:picMkLst>
              <pc:docMk/>
              <pc:sldMasterMk cId="2589180418" sldId="2147483648"/>
              <pc:sldLayoutMk cId="1542219508" sldId="2147483681"/>
              <ac:picMk id="4" creationId="{A6540BFD-469E-DEB9-F7C0-E1F697F1C7B5}"/>
            </ac:picMkLst>
          </pc:picChg>
          <pc:picChg chg="add mod modCrop">
            <ac:chgData name="Charlene Knox" userId="caca8d34-c84b-4a94-9f21-def0ef16f9a8" providerId="ADAL" clId="{9510CA5A-A271-4674-998C-EED46DFE242E}" dt="2024-11-07T13:35:49.399" v="3228" actId="1076"/>
            <ac:picMkLst>
              <pc:docMk/>
              <pc:sldMasterMk cId="2589180418" sldId="2147483648"/>
              <pc:sldLayoutMk cId="1542219508" sldId="2147483681"/>
              <ac:picMk id="7" creationId="{9FDDCA3E-1EC8-5E2B-9036-710C47D5EF0C}"/>
            </ac:picMkLst>
          </pc:picChg>
        </pc:sldLayoutChg>
        <pc:sldLayoutChg chg="addSp delSp modSp add mod modTransition">
          <pc:chgData name="Charlene Knox" userId="caca8d34-c84b-4a94-9f21-def0ef16f9a8" providerId="ADAL" clId="{9510CA5A-A271-4674-998C-EED46DFE242E}" dt="2024-11-07T13:41:23.342" v="3254" actId="1038"/>
          <pc:sldLayoutMkLst>
            <pc:docMk/>
            <pc:sldMasterMk cId="2589180418" sldId="2147483648"/>
            <pc:sldLayoutMk cId="2543278899" sldId="2147483682"/>
          </pc:sldLayoutMkLst>
          <pc:picChg chg="add mod modCrop">
            <ac:chgData name="Charlene Knox" userId="caca8d34-c84b-4a94-9f21-def0ef16f9a8" providerId="ADAL" clId="{9510CA5A-A271-4674-998C-EED46DFE242E}" dt="2024-11-07T13:41:23.342" v="3254" actId="1038"/>
            <ac:picMkLst>
              <pc:docMk/>
              <pc:sldMasterMk cId="2589180418" sldId="2147483648"/>
              <pc:sldLayoutMk cId="2543278899" sldId="2147483682"/>
              <ac:picMk id="4" creationId="{51196EEA-99EA-E79D-13EE-BD1D824D957A}"/>
            </ac:picMkLst>
          </pc:picChg>
          <pc:picChg chg="del">
            <ac:chgData name="Charlene Knox" userId="caca8d34-c84b-4a94-9f21-def0ef16f9a8" providerId="ADAL" clId="{9510CA5A-A271-4674-998C-EED46DFE242E}" dt="2024-11-07T13:37:46.244" v="3234" actId="478"/>
            <ac:picMkLst>
              <pc:docMk/>
              <pc:sldMasterMk cId="2589180418" sldId="2147483648"/>
              <pc:sldLayoutMk cId="2543278899" sldId="2147483682"/>
              <ac:picMk id="7" creationId="{9FDDCA3E-1EC8-5E2B-9036-710C47D5EF0C}"/>
            </ac:picMkLst>
          </pc:picChg>
        </pc:sldLayoutChg>
        <pc:sldLayoutChg chg="addSp delSp modSp add mod modTransition">
          <pc:chgData name="Charlene Knox" userId="caca8d34-c84b-4a94-9f21-def0ef16f9a8" providerId="ADAL" clId="{9510CA5A-A271-4674-998C-EED46DFE242E}" dt="2024-11-07T13:42:28.998" v="3268" actId="1076"/>
          <pc:sldLayoutMkLst>
            <pc:docMk/>
            <pc:sldMasterMk cId="2589180418" sldId="2147483648"/>
            <pc:sldLayoutMk cId="3531502304" sldId="2147483683"/>
          </pc:sldLayoutMkLst>
          <pc:picChg chg="del">
            <ac:chgData name="Charlene Knox" userId="caca8d34-c84b-4a94-9f21-def0ef16f9a8" providerId="ADAL" clId="{9510CA5A-A271-4674-998C-EED46DFE242E}" dt="2024-11-07T13:41:31.332" v="3256" actId="478"/>
            <ac:picMkLst>
              <pc:docMk/>
              <pc:sldMasterMk cId="2589180418" sldId="2147483648"/>
              <pc:sldLayoutMk cId="3531502304" sldId="2147483683"/>
              <ac:picMk id="4" creationId="{51196EEA-99EA-E79D-13EE-BD1D824D957A}"/>
            </ac:picMkLst>
          </pc:picChg>
          <pc:picChg chg="add mod modCrop">
            <ac:chgData name="Charlene Knox" userId="caca8d34-c84b-4a94-9f21-def0ef16f9a8" providerId="ADAL" clId="{9510CA5A-A271-4674-998C-EED46DFE242E}" dt="2024-11-07T13:42:28.998" v="3268" actId="1076"/>
            <ac:picMkLst>
              <pc:docMk/>
              <pc:sldMasterMk cId="2589180418" sldId="2147483648"/>
              <pc:sldLayoutMk cId="3531502304" sldId="2147483683"/>
              <ac:picMk id="7" creationId="{7C4061A4-E3BD-B36D-4F4F-042D11830759}"/>
            </ac:picMkLst>
          </pc:picChg>
        </pc:sldLayoutChg>
        <pc:sldLayoutChg chg="addSp delSp modSp add mod modTransition delAnim modAnim">
          <pc:chgData name="Charlene Knox" userId="caca8d34-c84b-4a94-9f21-def0ef16f9a8" providerId="ADAL" clId="{9510CA5A-A271-4674-998C-EED46DFE242E}" dt="2024-11-07T13:46:08.196" v="3308" actId="1076"/>
          <pc:sldLayoutMkLst>
            <pc:docMk/>
            <pc:sldMasterMk cId="2589180418" sldId="2147483648"/>
            <pc:sldLayoutMk cId="880444019" sldId="2147483684"/>
          </pc:sldLayoutMkLst>
          <pc:spChg chg="del mod">
            <ac:chgData name="Charlene Knox" userId="caca8d34-c84b-4a94-9f21-def0ef16f9a8" providerId="ADAL" clId="{9510CA5A-A271-4674-998C-EED46DFE242E}" dt="2024-11-07T13:45:35.599" v="3301" actId="478"/>
            <ac:spMkLst>
              <pc:docMk/>
              <pc:sldMasterMk cId="2589180418" sldId="2147483648"/>
              <pc:sldLayoutMk cId="880444019" sldId="2147483684"/>
              <ac:spMk id="3" creationId="{89C37981-EA12-F2FA-26B7-B2CF2628FA86}"/>
            </ac:spMkLst>
          </pc:spChg>
          <pc:spChg chg="add del mod">
            <ac:chgData name="Charlene Knox" userId="caca8d34-c84b-4a94-9f21-def0ef16f9a8" providerId="ADAL" clId="{9510CA5A-A271-4674-998C-EED46DFE242E}" dt="2024-11-07T13:45:46.622" v="3304" actId="478"/>
            <ac:spMkLst>
              <pc:docMk/>
              <pc:sldMasterMk cId="2589180418" sldId="2147483648"/>
              <pc:sldLayoutMk cId="880444019" sldId="2147483684"/>
              <ac:spMk id="4" creationId="{A8F653BA-4C53-F227-BAAB-6C38ECA3953E}"/>
            </ac:spMkLst>
          </pc:spChg>
          <pc:spChg chg="add mod">
            <ac:chgData name="Charlene Knox" userId="caca8d34-c84b-4a94-9f21-def0ef16f9a8" providerId="ADAL" clId="{9510CA5A-A271-4674-998C-EED46DFE242E}" dt="2024-11-07T13:45:55.255" v="3306" actId="14100"/>
            <ac:spMkLst>
              <pc:docMk/>
              <pc:sldMasterMk cId="2589180418" sldId="2147483648"/>
              <pc:sldLayoutMk cId="880444019" sldId="2147483684"/>
              <ac:spMk id="7" creationId="{A773CE4D-D7CB-215F-8840-859EE0554E42}"/>
            </ac:spMkLst>
          </pc:spChg>
          <pc:spChg chg="add del mod">
            <ac:chgData name="Charlene Knox" userId="caca8d34-c84b-4a94-9f21-def0ef16f9a8" providerId="ADAL" clId="{9510CA5A-A271-4674-998C-EED46DFE242E}" dt="2024-11-07T13:45:19.660" v="3294" actId="478"/>
            <ac:spMkLst>
              <pc:docMk/>
              <pc:sldMasterMk cId="2589180418" sldId="2147483648"/>
              <pc:sldLayoutMk cId="880444019" sldId="2147483684"/>
              <ac:spMk id="8" creationId="{B5848FF2-75CB-F856-2496-D7E46BE63E6A}"/>
            </ac:spMkLst>
          </pc:spChg>
          <pc:spChg chg="add mod">
            <ac:chgData name="Charlene Knox" userId="caca8d34-c84b-4a94-9f21-def0ef16f9a8" providerId="ADAL" clId="{9510CA5A-A271-4674-998C-EED46DFE242E}" dt="2024-11-07T13:45:51.878" v="3305" actId="14100"/>
            <ac:spMkLst>
              <pc:docMk/>
              <pc:sldMasterMk cId="2589180418" sldId="2147483648"/>
              <pc:sldLayoutMk cId="880444019" sldId="2147483684"/>
              <ac:spMk id="9" creationId="{EC093334-38F9-33E4-07B2-A0ACB5C16DC3}"/>
            </ac:spMkLst>
          </pc:spChg>
          <pc:spChg chg="add mod">
            <ac:chgData name="Charlene Knox" userId="caca8d34-c84b-4a94-9f21-def0ef16f9a8" providerId="ADAL" clId="{9510CA5A-A271-4674-998C-EED46DFE242E}" dt="2024-11-07T13:46:08.196" v="3308" actId="1076"/>
            <ac:spMkLst>
              <pc:docMk/>
              <pc:sldMasterMk cId="2589180418" sldId="2147483648"/>
              <pc:sldLayoutMk cId="880444019" sldId="2147483684"/>
              <ac:spMk id="10" creationId="{579035DC-A696-FD3B-CF7A-3EBFD8364C3B}"/>
            </ac:spMkLst>
          </pc:spChg>
          <pc:spChg chg="add mod">
            <ac:chgData name="Charlene Knox" userId="caca8d34-c84b-4a94-9f21-def0ef16f9a8" providerId="ADAL" clId="{9510CA5A-A271-4674-998C-EED46DFE242E}" dt="2024-11-07T13:46:08.196" v="3308" actId="1076"/>
            <ac:spMkLst>
              <pc:docMk/>
              <pc:sldMasterMk cId="2589180418" sldId="2147483648"/>
              <pc:sldLayoutMk cId="880444019" sldId="2147483684"/>
              <ac:spMk id="11" creationId="{9E39FBB7-886A-C5BF-A465-31EB8F668CDD}"/>
            </ac:spMkLst>
          </pc:spChg>
        </pc:sldLayoutChg>
        <pc:sldLayoutChg chg="addSp delSp modSp add mod modTransition">
          <pc:chgData name="Charlene Knox" userId="caca8d34-c84b-4a94-9f21-def0ef16f9a8" providerId="ADAL" clId="{9510CA5A-A271-4674-998C-EED46DFE242E}" dt="2024-11-07T13:48:37.820" v="3322" actId="14100"/>
          <pc:sldLayoutMkLst>
            <pc:docMk/>
            <pc:sldMasterMk cId="2589180418" sldId="2147483648"/>
            <pc:sldLayoutMk cId="1348807732" sldId="2147483685"/>
          </pc:sldLayoutMkLst>
          <pc:spChg chg="mod">
            <ac:chgData name="Charlene Knox" userId="caca8d34-c84b-4a94-9f21-def0ef16f9a8" providerId="ADAL" clId="{9510CA5A-A271-4674-998C-EED46DFE242E}" dt="2024-11-07T13:48:37.820" v="3322" actId="14100"/>
            <ac:spMkLst>
              <pc:docMk/>
              <pc:sldMasterMk cId="2589180418" sldId="2147483648"/>
              <pc:sldLayoutMk cId="1348807732" sldId="2147483685"/>
              <ac:spMk id="6" creationId="{9C2DCD30-885B-6DDC-F4A5-6D1548617CCB}"/>
            </ac:spMkLst>
          </pc:spChg>
          <pc:picChg chg="add mod modCrop">
            <ac:chgData name="Charlene Knox" userId="caca8d34-c84b-4a94-9f21-def0ef16f9a8" providerId="ADAL" clId="{9510CA5A-A271-4674-998C-EED46DFE242E}" dt="2024-11-07T13:48:34.151" v="3321" actId="1076"/>
            <ac:picMkLst>
              <pc:docMk/>
              <pc:sldMasterMk cId="2589180418" sldId="2147483648"/>
              <pc:sldLayoutMk cId="1348807732" sldId="2147483685"/>
              <ac:picMk id="4" creationId="{0FEE2B44-DC45-4BD0-D2B2-58FBC60E85BC}"/>
            </ac:picMkLst>
          </pc:picChg>
          <pc:picChg chg="del">
            <ac:chgData name="Charlene Knox" userId="caca8d34-c84b-4a94-9f21-def0ef16f9a8" providerId="ADAL" clId="{9510CA5A-A271-4674-998C-EED46DFE242E}" dt="2024-11-07T13:47:56.291" v="3311" actId="478"/>
            <ac:picMkLst>
              <pc:docMk/>
              <pc:sldMasterMk cId="2589180418" sldId="2147483648"/>
              <pc:sldLayoutMk cId="1348807732" sldId="2147483685"/>
              <ac:picMk id="7" creationId="{7C4061A4-E3BD-B36D-4F4F-042D11830759}"/>
            </ac:picMkLst>
          </pc:picChg>
        </pc:sldLayoutChg>
        <pc:sldLayoutChg chg="addSp delSp modSp add mod modTransition">
          <pc:chgData name="Charlene Knox" userId="caca8d34-c84b-4a94-9f21-def0ef16f9a8" providerId="ADAL" clId="{9510CA5A-A271-4674-998C-EED46DFE242E}" dt="2024-11-07T13:55:21.252" v="3345" actId="1037"/>
          <pc:sldLayoutMkLst>
            <pc:docMk/>
            <pc:sldMasterMk cId="2589180418" sldId="2147483648"/>
            <pc:sldLayoutMk cId="899633376" sldId="2147483686"/>
          </pc:sldLayoutMkLst>
          <pc:spChg chg="mod">
            <ac:chgData name="Charlene Knox" userId="caca8d34-c84b-4a94-9f21-def0ef16f9a8" providerId="ADAL" clId="{9510CA5A-A271-4674-998C-EED46DFE242E}" dt="2024-11-07T13:55:17.298" v="3338" actId="14100"/>
            <ac:spMkLst>
              <pc:docMk/>
              <pc:sldMasterMk cId="2589180418" sldId="2147483648"/>
              <pc:sldLayoutMk cId="899633376" sldId="2147483686"/>
              <ac:spMk id="6" creationId="{9C2DCD30-885B-6DDC-F4A5-6D1548617CCB}"/>
            </ac:spMkLst>
          </pc:spChg>
          <pc:picChg chg="del">
            <ac:chgData name="Charlene Knox" userId="caca8d34-c84b-4a94-9f21-def0ef16f9a8" providerId="ADAL" clId="{9510CA5A-A271-4674-998C-EED46DFE242E}" dt="2024-11-07T13:54:25.904" v="3325" actId="478"/>
            <ac:picMkLst>
              <pc:docMk/>
              <pc:sldMasterMk cId="2589180418" sldId="2147483648"/>
              <pc:sldLayoutMk cId="899633376" sldId="2147483686"/>
              <ac:picMk id="4" creationId="{0FEE2B44-DC45-4BD0-D2B2-58FBC60E85BC}"/>
            </ac:picMkLst>
          </pc:picChg>
          <pc:picChg chg="add mod modCrop">
            <ac:chgData name="Charlene Knox" userId="caca8d34-c84b-4a94-9f21-def0ef16f9a8" providerId="ADAL" clId="{9510CA5A-A271-4674-998C-EED46DFE242E}" dt="2024-11-07T13:55:21.252" v="3345" actId="1037"/>
            <ac:picMkLst>
              <pc:docMk/>
              <pc:sldMasterMk cId="2589180418" sldId="2147483648"/>
              <pc:sldLayoutMk cId="899633376" sldId="2147483686"/>
              <ac:picMk id="7" creationId="{A60CFC30-4D43-1E6C-A36D-F2182C0BAF84}"/>
            </ac:picMkLst>
          </pc:picChg>
        </pc:sldLayoutChg>
        <pc:sldLayoutChg chg="addSp delSp modSp add mod modTransition delAnim">
          <pc:chgData name="Charlene Knox" userId="caca8d34-c84b-4a94-9f21-def0ef16f9a8" providerId="ADAL" clId="{9510CA5A-A271-4674-998C-EED46DFE242E}" dt="2024-11-07T14:02:39.906" v="3413" actId="1038"/>
          <pc:sldLayoutMkLst>
            <pc:docMk/>
            <pc:sldMasterMk cId="2589180418" sldId="2147483648"/>
            <pc:sldLayoutMk cId="3415962616" sldId="2147483687"/>
          </pc:sldLayoutMkLst>
          <pc:spChg chg="add mod">
            <ac:chgData name="Charlene Knox" userId="caca8d34-c84b-4a94-9f21-def0ef16f9a8" providerId="ADAL" clId="{9510CA5A-A271-4674-998C-EED46DFE242E}" dt="2024-11-07T13:59:34.090" v="3357" actId="14100"/>
            <ac:spMkLst>
              <pc:docMk/>
              <pc:sldMasterMk cId="2589180418" sldId="2147483648"/>
              <pc:sldLayoutMk cId="3415962616" sldId="2147483687"/>
              <ac:spMk id="4" creationId="{B2E3CCC2-1ED6-8A18-E3E2-3F91408F924B}"/>
            </ac:spMkLst>
          </pc:spChg>
          <pc:spChg chg="del">
            <ac:chgData name="Charlene Knox" userId="caca8d34-c84b-4a94-9f21-def0ef16f9a8" providerId="ADAL" clId="{9510CA5A-A271-4674-998C-EED46DFE242E}" dt="2024-11-07T13:58:57.998" v="3352" actId="478"/>
            <ac:spMkLst>
              <pc:docMk/>
              <pc:sldMasterMk cId="2589180418" sldId="2147483648"/>
              <pc:sldLayoutMk cId="3415962616" sldId="2147483687"/>
              <ac:spMk id="5" creationId="{ACF59D25-6702-8EB4-E697-8AA2DB2C589F}"/>
            </ac:spMkLst>
          </pc:spChg>
          <pc:spChg chg="del">
            <ac:chgData name="Charlene Knox" userId="caca8d34-c84b-4a94-9f21-def0ef16f9a8" providerId="ADAL" clId="{9510CA5A-A271-4674-998C-EED46DFE242E}" dt="2024-11-07T13:58:55.299" v="3350" actId="478"/>
            <ac:spMkLst>
              <pc:docMk/>
              <pc:sldMasterMk cId="2589180418" sldId="2147483648"/>
              <pc:sldLayoutMk cId="3415962616" sldId="2147483687"/>
              <ac:spMk id="6" creationId="{80BA32F2-70E0-6E3B-A231-B48FBA253A62}"/>
            </ac:spMkLst>
          </pc:spChg>
          <pc:spChg chg="add mod">
            <ac:chgData name="Charlene Knox" userId="caca8d34-c84b-4a94-9f21-def0ef16f9a8" providerId="ADAL" clId="{9510CA5A-A271-4674-998C-EED46DFE242E}" dt="2024-11-07T13:59:34.090" v="3357" actId="14100"/>
            <ac:spMkLst>
              <pc:docMk/>
              <pc:sldMasterMk cId="2589180418" sldId="2147483648"/>
              <pc:sldLayoutMk cId="3415962616" sldId="2147483687"/>
              <ac:spMk id="7" creationId="{7FF28AB0-C173-0E5B-1E59-402A99AF3480}"/>
            </ac:spMkLst>
          </pc:spChg>
          <pc:spChg chg="add mod">
            <ac:chgData name="Charlene Knox" userId="caca8d34-c84b-4a94-9f21-def0ef16f9a8" providerId="ADAL" clId="{9510CA5A-A271-4674-998C-EED46DFE242E}" dt="2024-11-07T13:59:34.090" v="3357" actId="14100"/>
            <ac:spMkLst>
              <pc:docMk/>
              <pc:sldMasterMk cId="2589180418" sldId="2147483648"/>
              <pc:sldLayoutMk cId="3415962616" sldId="2147483687"/>
              <ac:spMk id="8" creationId="{E643631D-E726-DAAE-FA9E-812817EEC6DE}"/>
            </ac:spMkLst>
          </pc:spChg>
          <pc:spChg chg="add mod">
            <ac:chgData name="Charlene Knox" userId="caca8d34-c84b-4a94-9f21-def0ef16f9a8" providerId="ADAL" clId="{9510CA5A-A271-4674-998C-EED46DFE242E}" dt="2024-11-07T13:59:34.090" v="3357" actId="14100"/>
            <ac:spMkLst>
              <pc:docMk/>
              <pc:sldMasterMk cId="2589180418" sldId="2147483648"/>
              <pc:sldLayoutMk cId="3415962616" sldId="2147483687"/>
              <ac:spMk id="9" creationId="{DB5A9163-ED9A-7A1A-B884-63366739EE44}"/>
            </ac:spMkLst>
          </pc:spChg>
          <pc:spChg chg="add del mod">
            <ac:chgData name="Charlene Knox" userId="caca8d34-c84b-4a94-9f21-def0ef16f9a8" providerId="ADAL" clId="{9510CA5A-A271-4674-998C-EED46DFE242E}" dt="2024-11-07T14:00:57.283" v="3364" actId="478"/>
            <ac:spMkLst>
              <pc:docMk/>
              <pc:sldMasterMk cId="2589180418" sldId="2147483648"/>
              <pc:sldLayoutMk cId="3415962616" sldId="2147483687"/>
              <ac:spMk id="10" creationId="{0BD7F378-5621-72F8-7D27-E594BF4836F5}"/>
            </ac:spMkLst>
          </pc:spChg>
          <pc:spChg chg="add del mod">
            <ac:chgData name="Charlene Knox" userId="caca8d34-c84b-4a94-9f21-def0ef16f9a8" providerId="ADAL" clId="{9510CA5A-A271-4674-998C-EED46DFE242E}" dt="2024-11-07T14:00:58.001" v="3365" actId="478"/>
            <ac:spMkLst>
              <pc:docMk/>
              <pc:sldMasterMk cId="2589180418" sldId="2147483648"/>
              <pc:sldLayoutMk cId="3415962616" sldId="2147483687"/>
              <ac:spMk id="11" creationId="{BB03B5D8-27DA-99B7-715C-7AF82B78DEB4}"/>
            </ac:spMkLst>
          </pc:spChg>
          <pc:spChg chg="add del mod">
            <ac:chgData name="Charlene Knox" userId="caca8d34-c84b-4a94-9f21-def0ef16f9a8" providerId="ADAL" clId="{9510CA5A-A271-4674-998C-EED46DFE242E}" dt="2024-11-07T14:01:02.700" v="3369" actId="478"/>
            <ac:spMkLst>
              <pc:docMk/>
              <pc:sldMasterMk cId="2589180418" sldId="2147483648"/>
              <pc:sldLayoutMk cId="3415962616" sldId="2147483687"/>
              <ac:spMk id="12" creationId="{3A6F9536-EE31-9D9A-14AE-AFDB6F5B99B0}"/>
            </ac:spMkLst>
          </pc:spChg>
          <pc:spChg chg="add del mod">
            <ac:chgData name="Charlene Knox" userId="caca8d34-c84b-4a94-9f21-def0ef16f9a8" providerId="ADAL" clId="{9510CA5A-A271-4674-998C-EED46DFE242E}" dt="2024-11-07T14:01:00.132" v="3367" actId="478"/>
            <ac:spMkLst>
              <pc:docMk/>
              <pc:sldMasterMk cId="2589180418" sldId="2147483648"/>
              <pc:sldLayoutMk cId="3415962616" sldId="2147483687"/>
              <ac:spMk id="13" creationId="{AA7D575D-A8A1-DA10-02A2-C90327282088}"/>
            </ac:spMkLst>
          </pc:spChg>
          <pc:spChg chg="add del mod">
            <ac:chgData name="Charlene Knox" userId="caca8d34-c84b-4a94-9f21-def0ef16f9a8" providerId="ADAL" clId="{9510CA5A-A271-4674-998C-EED46DFE242E}" dt="2024-11-07T14:00:58.827" v="3366" actId="478"/>
            <ac:spMkLst>
              <pc:docMk/>
              <pc:sldMasterMk cId="2589180418" sldId="2147483648"/>
              <pc:sldLayoutMk cId="3415962616" sldId="2147483687"/>
              <ac:spMk id="14" creationId="{B1A239C6-8D20-74D8-2130-0D1348D86725}"/>
            </ac:spMkLst>
          </pc:spChg>
          <pc:spChg chg="add del mod">
            <ac:chgData name="Charlene Knox" userId="caca8d34-c84b-4a94-9f21-def0ef16f9a8" providerId="ADAL" clId="{9510CA5A-A271-4674-998C-EED46DFE242E}" dt="2024-11-07T14:00:56.265" v="3363" actId="478"/>
            <ac:spMkLst>
              <pc:docMk/>
              <pc:sldMasterMk cId="2589180418" sldId="2147483648"/>
              <pc:sldLayoutMk cId="3415962616" sldId="2147483687"/>
              <ac:spMk id="15" creationId="{40F1E8F3-0F4C-5033-86EC-8365DCAFD060}"/>
            </ac:spMkLst>
          </pc:spChg>
          <pc:spChg chg="del">
            <ac:chgData name="Charlene Knox" userId="caca8d34-c84b-4a94-9f21-def0ef16f9a8" providerId="ADAL" clId="{9510CA5A-A271-4674-998C-EED46DFE242E}" dt="2024-11-07T13:58:52.977" v="3348" actId="478"/>
            <ac:spMkLst>
              <pc:docMk/>
              <pc:sldMasterMk cId="2589180418" sldId="2147483648"/>
              <pc:sldLayoutMk cId="3415962616" sldId="2147483687"/>
              <ac:spMk id="16" creationId="{951047C8-4DA3-8AFB-F619-14F2121B3154}"/>
            </ac:spMkLst>
          </pc:spChg>
          <pc:spChg chg="del">
            <ac:chgData name="Charlene Knox" userId="caca8d34-c84b-4a94-9f21-def0ef16f9a8" providerId="ADAL" clId="{9510CA5A-A271-4674-998C-EED46DFE242E}" dt="2024-11-07T13:58:56.732" v="3351" actId="478"/>
            <ac:spMkLst>
              <pc:docMk/>
              <pc:sldMasterMk cId="2589180418" sldId="2147483648"/>
              <pc:sldLayoutMk cId="3415962616" sldId="2147483687"/>
              <ac:spMk id="17" creationId="{D608F898-3D70-9B3C-D5A4-FD75EFD0991B}"/>
            </ac:spMkLst>
          </pc:spChg>
          <pc:spChg chg="del">
            <ac:chgData name="Charlene Knox" userId="caca8d34-c84b-4a94-9f21-def0ef16f9a8" providerId="ADAL" clId="{9510CA5A-A271-4674-998C-EED46DFE242E}" dt="2024-11-07T13:58:54.055" v="3349" actId="478"/>
            <ac:spMkLst>
              <pc:docMk/>
              <pc:sldMasterMk cId="2589180418" sldId="2147483648"/>
              <pc:sldLayoutMk cId="3415962616" sldId="2147483687"/>
              <ac:spMk id="18" creationId="{A448EC47-109F-60D0-F0C2-E797FAC60974}"/>
            </ac:spMkLst>
          </pc:spChg>
          <pc:spChg chg="add del mod">
            <ac:chgData name="Charlene Knox" userId="caca8d34-c84b-4a94-9f21-def0ef16f9a8" providerId="ADAL" clId="{9510CA5A-A271-4674-998C-EED46DFE242E}" dt="2024-11-07T14:00:54.396" v="3361" actId="478"/>
            <ac:spMkLst>
              <pc:docMk/>
              <pc:sldMasterMk cId="2589180418" sldId="2147483648"/>
              <pc:sldLayoutMk cId="3415962616" sldId="2147483687"/>
              <ac:spMk id="19" creationId="{FAF68170-37E8-8C6B-5329-45772A63274D}"/>
            </ac:spMkLst>
          </pc:spChg>
          <pc:spChg chg="add del mod">
            <ac:chgData name="Charlene Knox" userId="caca8d34-c84b-4a94-9f21-def0ef16f9a8" providerId="ADAL" clId="{9510CA5A-A271-4674-998C-EED46DFE242E}" dt="2024-11-07T14:00:55.658" v="3362" actId="478"/>
            <ac:spMkLst>
              <pc:docMk/>
              <pc:sldMasterMk cId="2589180418" sldId="2147483648"/>
              <pc:sldLayoutMk cId="3415962616" sldId="2147483687"/>
              <ac:spMk id="20" creationId="{2F32BA6F-ACDF-D3B3-5FE7-F32E67DCDED6}"/>
            </ac:spMkLst>
          </pc:spChg>
          <pc:spChg chg="add del mod">
            <ac:chgData name="Charlene Knox" userId="caca8d34-c84b-4a94-9f21-def0ef16f9a8" providerId="ADAL" clId="{9510CA5A-A271-4674-998C-EED46DFE242E}" dt="2024-11-07T14:01:01.296" v="3368" actId="478"/>
            <ac:spMkLst>
              <pc:docMk/>
              <pc:sldMasterMk cId="2589180418" sldId="2147483648"/>
              <pc:sldLayoutMk cId="3415962616" sldId="2147483687"/>
              <ac:spMk id="21" creationId="{298BC070-409B-3BFF-AD21-90B7E86A03AC}"/>
            </ac:spMkLst>
          </pc:spChg>
          <pc:spChg chg="add mod">
            <ac:chgData name="Charlene Knox" userId="caca8d34-c84b-4a94-9f21-def0ef16f9a8" providerId="ADAL" clId="{9510CA5A-A271-4674-998C-EED46DFE242E}" dt="2024-11-07T14:02:39.906" v="3413" actId="1038"/>
            <ac:spMkLst>
              <pc:docMk/>
              <pc:sldMasterMk cId="2589180418" sldId="2147483648"/>
              <pc:sldLayoutMk cId="3415962616" sldId="2147483687"/>
              <ac:spMk id="22" creationId="{B890138E-EDEC-FDD8-809E-DCD7CA3D5320}"/>
            </ac:spMkLst>
          </pc:spChg>
          <pc:spChg chg="add mod">
            <ac:chgData name="Charlene Knox" userId="caca8d34-c84b-4a94-9f21-def0ef16f9a8" providerId="ADAL" clId="{9510CA5A-A271-4674-998C-EED46DFE242E}" dt="2024-11-07T14:02:39.906" v="3413" actId="1038"/>
            <ac:spMkLst>
              <pc:docMk/>
              <pc:sldMasterMk cId="2589180418" sldId="2147483648"/>
              <pc:sldLayoutMk cId="3415962616" sldId="2147483687"/>
              <ac:spMk id="24" creationId="{BB225CEA-108E-A2A0-BFAA-01936274CEBB}"/>
            </ac:spMkLst>
          </pc:spChg>
          <pc:spChg chg="add mod">
            <ac:chgData name="Charlene Knox" userId="caca8d34-c84b-4a94-9f21-def0ef16f9a8" providerId="ADAL" clId="{9510CA5A-A271-4674-998C-EED46DFE242E}" dt="2024-11-07T14:02:39.906" v="3413" actId="1038"/>
            <ac:spMkLst>
              <pc:docMk/>
              <pc:sldMasterMk cId="2589180418" sldId="2147483648"/>
              <pc:sldLayoutMk cId="3415962616" sldId="2147483687"/>
              <ac:spMk id="25" creationId="{5882632E-525E-2D51-1948-D8C918E326AE}"/>
            </ac:spMkLst>
          </pc:spChg>
          <pc:spChg chg="add mod">
            <ac:chgData name="Charlene Knox" userId="caca8d34-c84b-4a94-9f21-def0ef16f9a8" providerId="ADAL" clId="{9510CA5A-A271-4674-998C-EED46DFE242E}" dt="2024-11-07T14:02:39.906" v="3413" actId="1038"/>
            <ac:spMkLst>
              <pc:docMk/>
              <pc:sldMasterMk cId="2589180418" sldId="2147483648"/>
              <pc:sldLayoutMk cId="3415962616" sldId="2147483687"/>
              <ac:spMk id="26" creationId="{B5AF497D-61E5-9574-A922-8CCF58839F9A}"/>
            </ac:spMkLst>
          </pc:spChg>
          <pc:spChg chg="add mod">
            <ac:chgData name="Charlene Knox" userId="caca8d34-c84b-4a94-9f21-def0ef16f9a8" providerId="ADAL" clId="{9510CA5A-A271-4674-998C-EED46DFE242E}" dt="2024-11-07T14:02:39.906" v="3413" actId="1038"/>
            <ac:spMkLst>
              <pc:docMk/>
              <pc:sldMasterMk cId="2589180418" sldId="2147483648"/>
              <pc:sldLayoutMk cId="3415962616" sldId="2147483687"/>
              <ac:spMk id="27" creationId="{650CA25C-C5E5-CE30-FEF1-07FAF073EFCE}"/>
            </ac:spMkLst>
          </pc:spChg>
          <pc:spChg chg="add mod">
            <ac:chgData name="Charlene Knox" userId="caca8d34-c84b-4a94-9f21-def0ef16f9a8" providerId="ADAL" clId="{9510CA5A-A271-4674-998C-EED46DFE242E}" dt="2024-11-07T14:02:39.906" v="3413" actId="1038"/>
            <ac:spMkLst>
              <pc:docMk/>
              <pc:sldMasterMk cId="2589180418" sldId="2147483648"/>
              <pc:sldLayoutMk cId="3415962616" sldId="2147483687"/>
              <ac:spMk id="28" creationId="{1999C060-0F66-BA10-4DE0-27F80A5C2074}"/>
            </ac:spMkLst>
          </pc:spChg>
          <pc:spChg chg="add mod">
            <ac:chgData name="Charlene Knox" userId="caca8d34-c84b-4a94-9f21-def0ef16f9a8" providerId="ADAL" clId="{9510CA5A-A271-4674-998C-EED46DFE242E}" dt="2024-11-07T14:02:39.906" v="3413" actId="1038"/>
            <ac:spMkLst>
              <pc:docMk/>
              <pc:sldMasterMk cId="2589180418" sldId="2147483648"/>
              <pc:sldLayoutMk cId="3415962616" sldId="2147483687"/>
              <ac:spMk id="29" creationId="{CC14C4D3-39A5-50D5-5122-70D5E4887C26}"/>
            </ac:spMkLst>
          </pc:spChg>
          <pc:spChg chg="add mod">
            <ac:chgData name="Charlene Knox" userId="caca8d34-c84b-4a94-9f21-def0ef16f9a8" providerId="ADAL" clId="{9510CA5A-A271-4674-998C-EED46DFE242E}" dt="2024-11-07T14:02:39.906" v="3413" actId="1038"/>
            <ac:spMkLst>
              <pc:docMk/>
              <pc:sldMasterMk cId="2589180418" sldId="2147483648"/>
              <pc:sldLayoutMk cId="3415962616" sldId="2147483687"/>
              <ac:spMk id="30" creationId="{53D0A199-F376-5760-3ACB-1704BDBE7F89}"/>
            </ac:spMkLst>
          </pc:spChg>
        </pc:sldLayoutChg>
        <pc:sldLayoutChg chg="addSp delSp modSp add mod modTransition delAnim">
          <pc:chgData name="Charlene Knox" userId="caca8d34-c84b-4a94-9f21-def0ef16f9a8" providerId="ADAL" clId="{9510CA5A-A271-4674-998C-EED46DFE242E}" dt="2024-11-07T14:12:45.402" v="3458" actId="14100"/>
          <pc:sldLayoutMkLst>
            <pc:docMk/>
            <pc:sldMasterMk cId="2589180418" sldId="2147483648"/>
            <pc:sldLayoutMk cId="953624746" sldId="2147483688"/>
          </pc:sldLayoutMkLst>
          <pc:spChg chg="del">
            <ac:chgData name="Charlene Knox" userId="caca8d34-c84b-4a94-9f21-def0ef16f9a8" providerId="ADAL" clId="{9510CA5A-A271-4674-998C-EED46DFE242E}" dt="2024-11-07T14:04:22.686" v="3420" actId="478"/>
            <ac:spMkLst>
              <pc:docMk/>
              <pc:sldMasterMk cId="2589180418" sldId="2147483648"/>
              <pc:sldLayoutMk cId="953624746" sldId="2147483688"/>
              <ac:spMk id="3" creationId="{89C37981-EA12-F2FA-26B7-B2CF2628FA86}"/>
            </ac:spMkLst>
          </pc:spChg>
          <pc:spChg chg="add del mod">
            <ac:chgData name="Charlene Knox" userId="caca8d34-c84b-4a94-9f21-def0ef16f9a8" providerId="ADAL" clId="{9510CA5A-A271-4674-998C-EED46DFE242E}" dt="2024-11-07T14:06:28.428" v="3439" actId="478"/>
            <ac:spMkLst>
              <pc:docMk/>
              <pc:sldMasterMk cId="2589180418" sldId="2147483648"/>
              <pc:sldLayoutMk cId="953624746" sldId="2147483688"/>
              <ac:spMk id="4" creationId="{8270662B-261B-055D-5FD5-460F93BDE57F}"/>
            </ac:spMkLst>
          </pc:spChg>
          <pc:spChg chg="mod">
            <ac:chgData name="Charlene Knox" userId="caca8d34-c84b-4a94-9f21-def0ef16f9a8" providerId="ADAL" clId="{9510CA5A-A271-4674-998C-EED46DFE242E}" dt="2024-11-07T14:12:41.842" v="3457" actId="14100"/>
            <ac:spMkLst>
              <pc:docMk/>
              <pc:sldMasterMk cId="2589180418" sldId="2147483648"/>
              <pc:sldLayoutMk cId="953624746" sldId="2147483688"/>
              <ac:spMk id="6" creationId="{9C2DCD30-885B-6DDC-F4A5-6D1548617CCB}"/>
            </ac:spMkLst>
          </pc:spChg>
          <pc:spChg chg="add del mod">
            <ac:chgData name="Charlene Knox" userId="caca8d34-c84b-4a94-9f21-def0ef16f9a8" providerId="ADAL" clId="{9510CA5A-A271-4674-998C-EED46DFE242E}" dt="2024-11-07T14:11:29.764" v="3451" actId="478"/>
            <ac:spMkLst>
              <pc:docMk/>
              <pc:sldMasterMk cId="2589180418" sldId="2147483648"/>
              <pc:sldLayoutMk cId="953624746" sldId="2147483688"/>
              <ac:spMk id="7" creationId="{3DDBEFFB-F9B8-9132-79B2-34490BFB3426}"/>
            </ac:spMkLst>
          </pc:spChg>
          <pc:spChg chg="add mod">
            <ac:chgData name="Charlene Knox" userId="caca8d34-c84b-4a94-9f21-def0ef16f9a8" providerId="ADAL" clId="{9510CA5A-A271-4674-998C-EED46DFE242E}" dt="2024-11-07T14:12:45.402" v="3458" actId="14100"/>
            <ac:spMkLst>
              <pc:docMk/>
              <pc:sldMasterMk cId="2589180418" sldId="2147483648"/>
              <pc:sldLayoutMk cId="953624746" sldId="2147483688"/>
              <ac:spMk id="8" creationId="{316C14D5-F247-BEF8-C407-BE2467E2CFDE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747A40-8A39-AE19-700E-6816F674C5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60AEE-D43F-A2E1-E84C-DE8792AD7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733E6-B6F3-4BE5-885B-ED2BE3ABE6AF}" type="datetimeFigureOut">
              <a:rPr lang="en-IE" smtClean="0"/>
              <a:t>07/11/2024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87E5D-8FE5-BE89-0061-93DDE7F56D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08A3E-315B-1306-671A-4FAC9626E6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2C10E-D543-4613-8FF2-58692C4C78F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94614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SC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DEF6E4AE-E53F-7175-2256-666C3C14F72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14916" y="270605"/>
            <a:ext cx="2206092" cy="11541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Client Logo (Delete if not needed)</a:t>
            </a:r>
          </a:p>
        </p:txBody>
      </p:sp>
      <p:sp>
        <p:nvSpPr>
          <p:cNvPr id="13" name="Freeform 2">
            <a:extLst>
              <a:ext uri="{FF2B5EF4-FFF2-40B4-BE49-F238E27FC236}">
                <a16:creationId xmlns:a16="http://schemas.microsoft.com/office/drawing/2014/main" id="{C4E7D6D1-D3E5-D5C5-D43B-5681F4212EE7}"/>
              </a:ext>
            </a:extLst>
          </p:cNvPr>
          <p:cNvSpPr/>
          <p:nvPr userDrawn="1"/>
        </p:nvSpPr>
        <p:spPr>
          <a:xfrm>
            <a:off x="3725609" y="2292756"/>
            <a:ext cx="4740781" cy="1785695"/>
          </a:xfrm>
          <a:custGeom>
            <a:avLst/>
            <a:gdLst/>
            <a:ahLst/>
            <a:cxnLst/>
            <a:rect l="l" t="t" r="r" b="b"/>
            <a:pathLst>
              <a:path w="7111172" h="2678542">
                <a:moveTo>
                  <a:pt x="0" y="0"/>
                </a:moveTo>
                <a:lnTo>
                  <a:pt x="7111172" y="0"/>
                </a:lnTo>
                <a:lnTo>
                  <a:pt x="7111172" y="2678541"/>
                </a:lnTo>
                <a:lnTo>
                  <a:pt x="0" y="2678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E" sz="12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6D899BF-049A-5851-B42D-F028590DEE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2554" y="5004397"/>
            <a:ext cx="3573379" cy="323850"/>
          </a:xfrm>
          <a:prstGeom prst="rect">
            <a:avLst/>
          </a:prstGeom>
        </p:spPr>
        <p:txBody>
          <a:bodyPr/>
          <a:lstStyle>
            <a:lvl1pPr algn="r">
              <a:defRPr sz="1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2DAA6A72-8F55-4AC3-29B6-58FAC0782BB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52554" y="5656986"/>
            <a:ext cx="3573379" cy="323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Tx/>
              <a:buNone/>
              <a:defRPr sz="1400" b="0" i="0">
                <a:solidFill>
                  <a:srgbClr val="76BF43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r>
              <a:rPr lang="en-JM" dirty="0"/>
              <a:t>Date: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DE119DB-35CF-7883-DAAB-4B7F0766A2C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2554" y="5438641"/>
            <a:ext cx="3573379" cy="323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Tx/>
              <a:buNone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r>
              <a:rPr lang="en-JM" dirty="0"/>
              <a:t>Name:</a:t>
            </a:r>
          </a:p>
        </p:txBody>
      </p:sp>
    </p:spTree>
    <p:extLst>
      <p:ext uri="{BB962C8B-B14F-4D97-AF65-F5344CB8AC3E}">
        <p14:creationId xmlns:p14="http://schemas.microsoft.com/office/powerpoint/2010/main" val="3722813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Sty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2688EEE-FDF7-5907-C5F4-7E44A1274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40623" y="2016093"/>
            <a:ext cx="8510754" cy="2847079"/>
          </a:xfrm>
          <a:prstGeom prst="rect">
            <a:avLst/>
          </a:prstGeom>
        </p:spPr>
      </p:pic>
      <p:sp>
        <p:nvSpPr>
          <p:cNvPr id="11" name="Online Image Placeholder 47">
            <a:extLst>
              <a:ext uri="{FF2B5EF4-FFF2-40B4-BE49-F238E27FC236}">
                <a16:creationId xmlns:a16="http://schemas.microsoft.com/office/drawing/2014/main" id="{7E6795D8-F045-A7A6-4227-68A8A9AF90A7}"/>
              </a:ext>
            </a:extLst>
          </p:cNvPr>
          <p:cNvSpPr>
            <a:spLocks noGrp="1"/>
          </p:cNvSpPr>
          <p:nvPr>
            <p:ph type="clipArt" sz="quarter" idx="23" hasCustomPrompt="1"/>
          </p:nvPr>
        </p:nvSpPr>
        <p:spPr>
          <a:xfrm>
            <a:off x="8335556" y="3471531"/>
            <a:ext cx="765101" cy="691374"/>
          </a:xfrm>
          <a:prstGeom prst="rect">
            <a:avLst/>
          </a:prstGeom>
        </p:spPr>
        <p:txBody>
          <a:bodyPr/>
          <a:lstStyle>
            <a:lvl1pPr>
              <a:defRPr sz="500"/>
            </a:lvl1pPr>
          </a:lstStyle>
          <a:p>
            <a:r>
              <a:rPr lang="en-US" dirty="0"/>
              <a:t>Choose your own icon</a:t>
            </a:r>
            <a:endParaRPr lang="en-IE" dirty="0"/>
          </a:p>
        </p:txBody>
      </p:sp>
      <p:sp>
        <p:nvSpPr>
          <p:cNvPr id="12" name="Online Image Placeholder 47">
            <a:extLst>
              <a:ext uri="{FF2B5EF4-FFF2-40B4-BE49-F238E27FC236}">
                <a16:creationId xmlns:a16="http://schemas.microsoft.com/office/drawing/2014/main" id="{D0371858-D523-69FF-0507-A2B1F763FBD2}"/>
              </a:ext>
            </a:extLst>
          </p:cNvPr>
          <p:cNvSpPr>
            <a:spLocks noGrp="1"/>
          </p:cNvSpPr>
          <p:nvPr>
            <p:ph type="clipArt" sz="quarter" idx="24" hasCustomPrompt="1"/>
          </p:nvPr>
        </p:nvSpPr>
        <p:spPr>
          <a:xfrm>
            <a:off x="6963178" y="2546194"/>
            <a:ext cx="765101" cy="691374"/>
          </a:xfrm>
          <a:prstGeom prst="rect">
            <a:avLst/>
          </a:prstGeom>
        </p:spPr>
        <p:txBody>
          <a:bodyPr/>
          <a:lstStyle>
            <a:lvl1pPr>
              <a:defRPr sz="500"/>
            </a:lvl1pPr>
          </a:lstStyle>
          <a:p>
            <a:r>
              <a:rPr lang="en-US" dirty="0"/>
              <a:t>Choose your own icon</a:t>
            </a:r>
            <a:endParaRPr lang="en-IE" dirty="0"/>
          </a:p>
        </p:txBody>
      </p:sp>
      <p:sp>
        <p:nvSpPr>
          <p:cNvPr id="13" name="Online Image Placeholder 47">
            <a:extLst>
              <a:ext uri="{FF2B5EF4-FFF2-40B4-BE49-F238E27FC236}">
                <a16:creationId xmlns:a16="http://schemas.microsoft.com/office/drawing/2014/main" id="{73E5CC90-3DD5-4F14-24B7-58F696BAFCBF}"/>
              </a:ext>
            </a:extLst>
          </p:cNvPr>
          <p:cNvSpPr>
            <a:spLocks noGrp="1"/>
          </p:cNvSpPr>
          <p:nvPr>
            <p:ph type="clipArt" sz="quarter" idx="25" hasCustomPrompt="1"/>
          </p:nvPr>
        </p:nvSpPr>
        <p:spPr>
          <a:xfrm>
            <a:off x="5559680" y="3452700"/>
            <a:ext cx="765101" cy="691374"/>
          </a:xfrm>
          <a:prstGeom prst="rect">
            <a:avLst/>
          </a:prstGeom>
        </p:spPr>
        <p:txBody>
          <a:bodyPr/>
          <a:lstStyle>
            <a:lvl1pPr>
              <a:defRPr sz="500"/>
            </a:lvl1pPr>
          </a:lstStyle>
          <a:p>
            <a:r>
              <a:rPr lang="en-US" dirty="0"/>
              <a:t>Choose your own icon</a:t>
            </a:r>
            <a:endParaRPr lang="en-IE" dirty="0"/>
          </a:p>
        </p:txBody>
      </p:sp>
      <p:sp>
        <p:nvSpPr>
          <p:cNvPr id="14" name="Online Image Placeholder 47">
            <a:extLst>
              <a:ext uri="{FF2B5EF4-FFF2-40B4-BE49-F238E27FC236}">
                <a16:creationId xmlns:a16="http://schemas.microsoft.com/office/drawing/2014/main" id="{D169EB70-EA85-0419-CBB2-3C6605886866}"/>
              </a:ext>
            </a:extLst>
          </p:cNvPr>
          <p:cNvSpPr>
            <a:spLocks noGrp="1"/>
          </p:cNvSpPr>
          <p:nvPr>
            <p:ph type="clipArt" sz="quarter" idx="26" hasCustomPrompt="1"/>
          </p:nvPr>
        </p:nvSpPr>
        <p:spPr>
          <a:xfrm>
            <a:off x="4166816" y="2537996"/>
            <a:ext cx="765101" cy="691374"/>
          </a:xfrm>
          <a:prstGeom prst="rect">
            <a:avLst/>
          </a:prstGeom>
        </p:spPr>
        <p:txBody>
          <a:bodyPr/>
          <a:lstStyle>
            <a:lvl1pPr>
              <a:defRPr sz="500"/>
            </a:lvl1pPr>
          </a:lstStyle>
          <a:p>
            <a:r>
              <a:rPr lang="en-US" dirty="0"/>
              <a:t>Choose your own icon</a:t>
            </a:r>
            <a:endParaRPr lang="en-IE" dirty="0"/>
          </a:p>
        </p:txBody>
      </p:sp>
      <p:sp>
        <p:nvSpPr>
          <p:cNvPr id="15" name="Online Image Placeholder 47">
            <a:extLst>
              <a:ext uri="{FF2B5EF4-FFF2-40B4-BE49-F238E27FC236}">
                <a16:creationId xmlns:a16="http://schemas.microsoft.com/office/drawing/2014/main" id="{E95EFEA0-6971-64E2-9012-7044B39DA089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2783804" y="3452700"/>
            <a:ext cx="765101" cy="691374"/>
          </a:xfrm>
          <a:prstGeom prst="rect">
            <a:avLst/>
          </a:prstGeom>
        </p:spPr>
        <p:txBody>
          <a:bodyPr/>
          <a:lstStyle>
            <a:lvl1pPr>
              <a:defRPr sz="500"/>
            </a:lvl1pPr>
          </a:lstStyle>
          <a:p>
            <a:r>
              <a:rPr lang="en-US" dirty="0"/>
              <a:t>Choose your own icon</a:t>
            </a:r>
            <a:endParaRPr lang="en-IE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85D8848-8E7F-D124-AC5A-46EFF3035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39190" y="1008768"/>
            <a:ext cx="1974704" cy="2690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CCBD558-D1FE-40CD-B7F0-17FC8160B3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9190" y="1213408"/>
            <a:ext cx="1974704" cy="78141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CFA1D81-881D-1D2C-E30D-220797DDB0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12703" y="998137"/>
            <a:ext cx="1974704" cy="2690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23CC010-5B44-78EE-D3D5-208FA55AEC7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12703" y="1202777"/>
            <a:ext cx="1974704" cy="78141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89300A4B-79A5-33F4-CE8D-99AF4B203D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92112" y="4671287"/>
            <a:ext cx="1974704" cy="2690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38EF2B8-B5D2-0538-45A6-72795DC9EB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92112" y="4875927"/>
            <a:ext cx="1974704" cy="78141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E5966D49-771C-E705-7C4F-831AADA0878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27090" y="4664199"/>
            <a:ext cx="1974704" cy="2690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7FA420A2-B3D4-2CA2-4600-7B1BFF3974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27090" y="4868839"/>
            <a:ext cx="1974704" cy="78141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F387FCC5-ABDF-4917-A659-D3FFB6D9F56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0420" y="4671287"/>
            <a:ext cx="1974704" cy="2690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0261400-AC3B-D2E9-2C72-AC553738204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90420" y="4875927"/>
            <a:ext cx="1974704" cy="78141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20522D3-62F0-DB37-246E-1933D3708CCF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81097D8-8131-A4B0-62E6-D3193A09A5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C69EE5A-89EC-8DD0-B64F-245A2CF8F8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980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Sty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B7829C73-45B5-BEF4-598A-780BAEBF6C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67319" y="1210787"/>
            <a:ext cx="4044513" cy="2690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EE170057-C57D-36F6-A974-6BE06F9FC9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67319" y="1415427"/>
            <a:ext cx="4044513" cy="41705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83DAA149-4E0E-AD4C-09E6-C9023B8331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67319" y="2100620"/>
            <a:ext cx="4044513" cy="2690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F9AB73AE-1DAD-CF91-01D1-5446B2ED13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67319" y="2305260"/>
            <a:ext cx="4044513" cy="41705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D21A9ECA-95C9-E35A-B9E7-A3662F4270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7319" y="3027273"/>
            <a:ext cx="4044513" cy="2690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048E0DEC-1BEC-7BE7-F10F-1524DDF275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67319" y="3231913"/>
            <a:ext cx="4044513" cy="41705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DADEE825-CE8C-9ABC-FA13-2F945865E8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67319" y="3924996"/>
            <a:ext cx="4044513" cy="2690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33824D16-05EC-CD70-9D8C-3445E96E14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67319" y="4129636"/>
            <a:ext cx="4044513" cy="41705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A22103D2-D9A8-CCBA-7148-AE448EC7FF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67319" y="4827230"/>
            <a:ext cx="4044513" cy="2690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6448968D-5542-E9A3-100C-A478B75BBF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67319" y="5031870"/>
            <a:ext cx="4044513" cy="41705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B4962B8-BD09-C685-7C06-3A82FEB534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4798" y="921148"/>
            <a:ext cx="4922873" cy="5038581"/>
          </a:xfrm>
          <a:prstGeom prst="rect">
            <a:avLst/>
          </a:prstGeom>
        </p:spPr>
      </p:pic>
      <p:sp>
        <p:nvSpPr>
          <p:cNvPr id="54" name="Online Image Placeholder 47">
            <a:extLst>
              <a:ext uri="{FF2B5EF4-FFF2-40B4-BE49-F238E27FC236}">
                <a16:creationId xmlns:a16="http://schemas.microsoft.com/office/drawing/2014/main" id="{9D440F5C-2C08-9394-2A16-D803A56D7EF7}"/>
              </a:ext>
            </a:extLst>
          </p:cNvPr>
          <p:cNvSpPr>
            <a:spLocks noGrp="1"/>
          </p:cNvSpPr>
          <p:nvPr>
            <p:ph type="clipArt" sz="quarter" idx="26" hasCustomPrompt="1"/>
          </p:nvPr>
        </p:nvSpPr>
        <p:spPr>
          <a:xfrm>
            <a:off x="4538956" y="1210788"/>
            <a:ext cx="479611" cy="437260"/>
          </a:xfrm>
          <a:prstGeom prst="rect">
            <a:avLst/>
          </a:prstGeom>
        </p:spPr>
        <p:txBody>
          <a:bodyPr/>
          <a:lstStyle>
            <a:lvl1pPr>
              <a:defRPr sz="300"/>
            </a:lvl1pPr>
          </a:lstStyle>
          <a:p>
            <a:r>
              <a:rPr lang="en-US" dirty="0"/>
              <a:t>Choose your own icon</a:t>
            </a:r>
            <a:endParaRPr lang="en-IE" dirty="0"/>
          </a:p>
        </p:txBody>
      </p:sp>
      <p:sp>
        <p:nvSpPr>
          <p:cNvPr id="55" name="Online Image Placeholder 47">
            <a:extLst>
              <a:ext uri="{FF2B5EF4-FFF2-40B4-BE49-F238E27FC236}">
                <a16:creationId xmlns:a16="http://schemas.microsoft.com/office/drawing/2014/main" id="{8D303864-94FC-CBDF-F54F-416A6042677C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4538955" y="2160198"/>
            <a:ext cx="479611" cy="437260"/>
          </a:xfrm>
          <a:prstGeom prst="rect">
            <a:avLst/>
          </a:prstGeom>
        </p:spPr>
        <p:txBody>
          <a:bodyPr/>
          <a:lstStyle>
            <a:lvl1pPr>
              <a:defRPr sz="300"/>
            </a:lvl1pPr>
          </a:lstStyle>
          <a:p>
            <a:r>
              <a:rPr lang="en-US" dirty="0"/>
              <a:t>Choose your own icon</a:t>
            </a:r>
            <a:endParaRPr lang="en-IE" dirty="0"/>
          </a:p>
        </p:txBody>
      </p:sp>
      <p:sp>
        <p:nvSpPr>
          <p:cNvPr id="56" name="Online Image Placeholder 47">
            <a:extLst>
              <a:ext uri="{FF2B5EF4-FFF2-40B4-BE49-F238E27FC236}">
                <a16:creationId xmlns:a16="http://schemas.microsoft.com/office/drawing/2014/main" id="{605FA85A-C40F-173F-725D-5908D2E6E3B8}"/>
              </a:ext>
            </a:extLst>
          </p:cNvPr>
          <p:cNvSpPr>
            <a:spLocks noGrp="1"/>
          </p:cNvSpPr>
          <p:nvPr>
            <p:ph type="clipArt" sz="quarter" idx="28" hasCustomPrompt="1"/>
          </p:nvPr>
        </p:nvSpPr>
        <p:spPr>
          <a:xfrm>
            <a:off x="4538955" y="3127008"/>
            <a:ext cx="479611" cy="437260"/>
          </a:xfrm>
          <a:prstGeom prst="rect">
            <a:avLst/>
          </a:prstGeom>
        </p:spPr>
        <p:txBody>
          <a:bodyPr/>
          <a:lstStyle>
            <a:lvl1pPr>
              <a:defRPr sz="300"/>
            </a:lvl1pPr>
          </a:lstStyle>
          <a:p>
            <a:r>
              <a:rPr lang="en-US" dirty="0"/>
              <a:t>Choose your own icon</a:t>
            </a:r>
            <a:endParaRPr lang="en-IE" dirty="0"/>
          </a:p>
        </p:txBody>
      </p:sp>
      <p:sp>
        <p:nvSpPr>
          <p:cNvPr id="57" name="Online Image Placeholder 47">
            <a:extLst>
              <a:ext uri="{FF2B5EF4-FFF2-40B4-BE49-F238E27FC236}">
                <a16:creationId xmlns:a16="http://schemas.microsoft.com/office/drawing/2014/main" id="{57181BB9-F1EC-C0FF-D35E-DE614FED028B}"/>
              </a:ext>
            </a:extLst>
          </p:cNvPr>
          <p:cNvSpPr>
            <a:spLocks noGrp="1"/>
          </p:cNvSpPr>
          <p:nvPr>
            <p:ph type="clipArt" sz="quarter" idx="29" hasCustomPrompt="1"/>
          </p:nvPr>
        </p:nvSpPr>
        <p:spPr>
          <a:xfrm>
            <a:off x="4538955" y="4092074"/>
            <a:ext cx="479611" cy="437260"/>
          </a:xfrm>
          <a:prstGeom prst="rect">
            <a:avLst/>
          </a:prstGeom>
        </p:spPr>
        <p:txBody>
          <a:bodyPr/>
          <a:lstStyle>
            <a:lvl1pPr>
              <a:defRPr sz="300"/>
            </a:lvl1pPr>
          </a:lstStyle>
          <a:p>
            <a:r>
              <a:rPr lang="en-US" dirty="0"/>
              <a:t>Choose your own icon</a:t>
            </a:r>
            <a:endParaRPr lang="en-IE" dirty="0"/>
          </a:p>
        </p:txBody>
      </p:sp>
      <p:sp>
        <p:nvSpPr>
          <p:cNvPr id="58" name="Online Image Placeholder 47">
            <a:extLst>
              <a:ext uri="{FF2B5EF4-FFF2-40B4-BE49-F238E27FC236}">
                <a16:creationId xmlns:a16="http://schemas.microsoft.com/office/drawing/2014/main" id="{2227097B-246D-B37A-B03D-F56C126DEC0B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4538955" y="5046508"/>
            <a:ext cx="479611" cy="437260"/>
          </a:xfrm>
          <a:prstGeom prst="rect">
            <a:avLst/>
          </a:prstGeom>
        </p:spPr>
        <p:txBody>
          <a:bodyPr/>
          <a:lstStyle>
            <a:lvl1pPr>
              <a:defRPr sz="300"/>
            </a:lvl1pPr>
          </a:lstStyle>
          <a:p>
            <a:r>
              <a:rPr lang="en-US" dirty="0"/>
              <a:t>Choose your own icon</a:t>
            </a:r>
            <a:endParaRPr lang="en-IE" dirty="0"/>
          </a:p>
        </p:txBody>
      </p:sp>
      <p:sp>
        <p:nvSpPr>
          <p:cNvPr id="59" name="Online Image Placeholder 47">
            <a:extLst>
              <a:ext uri="{FF2B5EF4-FFF2-40B4-BE49-F238E27FC236}">
                <a16:creationId xmlns:a16="http://schemas.microsoft.com/office/drawing/2014/main" id="{776A15DA-4FB5-FCA0-F387-909C4DE4086B}"/>
              </a:ext>
            </a:extLst>
          </p:cNvPr>
          <p:cNvSpPr>
            <a:spLocks noGrp="1"/>
          </p:cNvSpPr>
          <p:nvPr>
            <p:ph type="clipArt" sz="quarter" idx="31" hasCustomPrompt="1"/>
          </p:nvPr>
        </p:nvSpPr>
        <p:spPr>
          <a:xfrm>
            <a:off x="1109956" y="2911763"/>
            <a:ext cx="934744" cy="867750"/>
          </a:xfrm>
          <a:prstGeom prst="rect">
            <a:avLst/>
          </a:prstGeom>
        </p:spPr>
        <p:txBody>
          <a:bodyPr/>
          <a:lstStyle>
            <a:lvl1pPr>
              <a:defRPr sz="300"/>
            </a:lvl1pPr>
          </a:lstStyle>
          <a:p>
            <a:r>
              <a:rPr lang="en-US" dirty="0"/>
              <a:t>Choose your own icon</a:t>
            </a:r>
            <a:endParaRPr lang="en-IE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FB7BED8-CCD4-89FB-9637-7321460A3AA7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93F3B31-6C16-B384-FF29-36F3E1FB1C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A999AD7-C114-4FD5-96F5-1AAC1C1119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66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Sty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EBFAE26-629B-2A4D-3CB4-FE84264A51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6864" y="1297229"/>
            <a:ext cx="7053683" cy="4669941"/>
          </a:xfrm>
          <a:prstGeom prst="rect">
            <a:avLst/>
          </a:prstGeom>
        </p:spPr>
      </p:pic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174C3E09-D7AF-2EA5-C1F0-1B828C77FD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34973" y="1659510"/>
            <a:ext cx="2597789" cy="20463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E770F4CE-3C6F-E9B1-111E-DDBCE5290C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34973" y="1864149"/>
            <a:ext cx="2597789" cy="4409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71DFEA2D-DDE2-ACA3-8D0C-AAEF6E2F81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05420" y="3223437"/>
            <a:ext cx="2597789" cy="20463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C4DCA63D-3FCD-09D8-AC25-52C7492875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05420" y="3428076"/>
            <a:ext cx="2597789" cy="4409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32E0E5E1-81FB-C83A-FC43-8214AA8DCC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34973" y="4848661"/>
            <a:ext cx="2597789" cy="20463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5C75ED29-3C45-1588-56D7-204ED72DC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34973" y="5053300"/>
            <a:ext cx="2597789" cy="44092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FBE38216-858F-10E4-1611-230D2DF29D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650" y="1659510"/>
            <a:ext cx="2597789" cy="204639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3A82645C-B0B8-D653-4717-8F05D17DF8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9650" y="1864149"/>
            <a:ext cx="2597789" cy="440921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BF98662A-E867-B797-EAA3-691472C00B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2643" y="3224361"/>
            <a:ext cx="2377005" cy="204639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C7E5882D-C90C-D071-2BC0-A095D458D1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643" y="3429000"/>
            <a:ext cx="2377005" cy="440921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2BDC0FF6-B06F-5251-5878-D3734C82649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0733" y="4844336"/>
            <a:ext cx="2597789" cy="204639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5BCB8D22-C784-F6C0-0BE6-0E3D739CAC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0733" y="5048975"/>
            <a:ext cx="2597789" cy="440921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23C38EB7-07F0-A0BB-F41D-C6AE79DFDF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41552" y="3378811"/>
            <a:ext cx="1343769" cy="61809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="1" cap="all" spc="5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61" name="Online Image Placeholder 47">
            <a:extLst>
              <a:ext uri="{FF2B5EF4-FFF2-40B4-BE49-F238E27FC236}">
                <a16:creationId xmlns:a16="http://schemas.microsoft.com/office/drawing/2014/main" id="{89B871BF-A71D-EE24-FB39-E4F39D2F8068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3497334" y="1761829"/>
            <a:ext cx="479611" cy="437260"/>
          </a:xfrm>
          <a:prstGeom prst="rect">
            <a:avLst/>
          </a:prstGeom>
        </p:spPr>
        <p:txBody>
          <a:bodyPr/>
          <a:lstStyle>
            <a:lvl1pPr>
              <a:defRPr sz="300"/>
            </a:lvl1pPr>
          </a:lstStyle>
          <a:p>
            <a:r>
              <a:rPr lang="en-US" dirty="0"/>
              <a:t>Choose your own icon</a:t>
            </a:r>
            <a:endParaRPr lang="en-IE" dirty="0"/>
          </a:p>
        </p:txBody>
      </p:sp>
      <p:sp>
        <p:nvSpPr>
          <p:cNvPr id="62" name="Online Image Placeholder 47">
            <a:extLst>
              <a:ext uri="{FF2B5EF4-FFF2-40B4-BE49-F238E27FC236}">
                <a16:creationId xmlns:a16="http://schemas.microsoft.com/office/drawing/2014/main" id="{DC1531A0-DEDF-C453-2EDE-20ECE37F511C}"/>
              </a:ext>
            </a:extLst>
          </p:cNvPr>
          <p:cNvSpPr>
            <a:spLocks noGrp="1"/>
          </p:cNvSpPr>
          <p:nvPr>
            <p:ph type="clipArt" sz="quarter" idx="28" hasCustomPrompt="1"/>
          </p:nvPr>
        </p:nvSpPr>
        <p:spPr>
          <a:xfrm>
            <a:off x="3034077" y="3302833"/>
            <a:ext cx="479611" cy="437260"/>
          </a:xfrm>
          <a:prstGeom prst="rect">
            <a:avLst/>
          </a:prstGeom>
        </p:spPr>
        <p:txBody>
          <a:bodyPr/>
          <a:lstStyle>
            <a:lvl1pPr>
              <a:defRPr sz="300"/>
            </a:lvl1pPr>
          </a:lstStyle>
          <a:p>
            <a:r>
              <a:rPr lang="en-US" dirty="0"/>
              <a:t>Choose your own icon</a:t>
            </a:r>
            <a:endParaRPr lang="en-IE" dirty="0"/>
          </a:p>
        </p:txBody>
      </p:sp>
      <p:sp>
        <p:nvSpPr>
          <p:cNvPr id="63" name="Online Image Placeholder 47">
            <a:extLst>
              <a:ext uri="{FF2B5EF4-FFF2-40B4-BE49-F238E27FC236}">
                <a16:creationId xmlns:a16="http://schemas.microsoft.com/office/drawing/2014/main" id="{4654134A-03B9-6DA3-5F70-84D0EFF271D3}"/>
              </a:ext>
            </a:extLst>
          </p:cNvPr>
          <p:cNvSpPr>
            <a:spLocks noGrp="1"/>
          </p:cNvSpPr>
          <p:nvPr>
            <p:ph type="clipArt" sz="quarter" idx="29" hasCustomPrompt="1"/>
          </p:nvPr>
        </p:nvSpPr>
        <p:spPr>
          <a:xfrm>
            <a:off x="3522951" y="4844336"/>
            <a:ext cx="479611" cy="437260"/>
          </a:xfrm>
          <a:prstGeom prst="rect">
            <a:avLst/>
          </a:prstGeom>
        </p:spPr>
        <p:txBody>
          <a:bodyPr/>
          <a:lstStyle>
            <a:lvl1pPr>
              <a:defRPr sz="300"/>
            </a:lvl1pPr>
          </a:lstStyle>
          <a:p>
            <a:r>
              <a:rPr lang="en-US" dirty="0"/>
              <a:t>Choose your own icon</a:t>
            </a:r>
            <a:endParaRPr lang="en-IE" dirty="0"/>
          </a:p>
        </p:txBody>
      </p:sp>
      <p:sp>
        <p:nvSpPr>
          <p:cNvPr id="64" name="Online Image Placeholder 47">
            <a:extLst>
              <a:ext uri="{FF2B5EF4-FFF2-40B4-BE49-F238E27FC236}">
                <a16:creationId xmlns:a16="http://schemas.microsoft.com/office/drawing/2014/main" id="{7F1BE14A-484F-826E-6781-0DA2DB29E8A9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8019320" y="1761829"/>
            <a:ext cx="479611" cy="437260"/>
          </a:xfrm>
          <a:prstGeom prst="rect">
            <a:avLst/>
          </a:prstGeom>
        </p:spPr>
        <p:txBody>
          <a:bodyPr/>
          <a:lstStyle>
            <a:lvl1pPr>
              <a:defRPr sz="300"/>
            </a:lvl1pPr>
          </a:lstStyle>
          <a:p>
            <a:r>
              <a:rPr lang="en-US" dirty="0"/>
              <a:t>Choose your own icon</a:t>
            </a:r>
            <a:endParaRPr lang="en-IE" dirty="0"/>
          </a:p>
        </p:txBody>
      </p:sp>
      <p:sp>
        <p:nvSpPr>
          <p:cNvPr id="65" name="Online Image Placeholder 47">
            <a:extLst>
              <a:ext uri="{FF2B5EF4-FFF2-40B4-BE49-F238E27FC236}">
                <a16:creationId xmlns:a16="http://schemas.microsoft.com/office/drawing/2014/main" id="{98C574E7-1849-D643-91D9-DF23E8ECF8DC}"/>
              </a:ext>
            </a:extLst>
          </p:cNvPr>
          <p:cNvSpPr>
            <a:spLocks noGrp="1"/>
          </p:cNvSpPr>
          <p:nvPr>
            <p:ph type="clipArt" sz="quarter" idx="31" hasCustomPrompt="1"/>
          </p:nvPr>
        </p:nvSpPr>
        <p:spPr>
          <a:xfrm>
            <a:off x="8498931" y="3303268"/>
            <a:ext cx="479611" cy="437260"/>
          </a:xfrm>
          <a:prstGeom prst="rect">
            <a:avLst/>
          </a:prstGeom>
        </p:spPr>
        <p:txBody>
          <a:bodyPr/>
          <a:lstStyle>
            <a:lvl1pPr>
              <a:defRPr sz="300"/>
            </a:lvl1pPr>
          </a:lstStyle>
          <a:p>
            <a:r>
              <a:rPr lang="en-US" dirty="0"/>
              <a:t>Choose your own icon</a:t>
            </a:r>
            <a:endParaRPr lang="en-IE" dirty="0"/>
          </a:p>
        </p:txBody>
      </p:sp>
      <p:sp>
        <p:nvSpPr>
          <p:cNvPr id="66" name="Online Image Placeholder 47">
            <a:extLst>
              <a:ext uri="{FF2B5EF4-FFF2-40B4-BE49-F238E27FC236}">
                <a16:creationId xmlns:a16="http://schemas.microsoft.com/office/drawing/2014/main" id="{23F54A22-2ABC-2812-7309-CAAB0D382ECD}"/>
              </a:ext>
            </a:extLst>
          </p:cNvPr>
          <p:cNvSpPr>
            <a:spLocks noGrp="1"/>
          </p:cNvSpPr>
          <p:nvPr>
            <p:ph type="clipArt" sz="quarter" idx="32" hasCustomPrompt="1"/>
          </p:nvPr>
        </p:nvSpPr>
        <p:spPr>
          <a:xfrm>
            <a:off x="8019320" y="4832175"/>
            <a:ext cx="479611" cy="437260"/>
          </a:xfrm>
          <a:prstGeom prst="rect">
            <a:avLst/>
          </a:prstGeom>
        </p:spPr>
        <p:txBody>
          <a:bodyPr/>
          <a:lstStyle>
            <a:lvl1pPr>
              <a:defRPr sz="300"/>
            </a:lvl1pPr>
          </a:lstStyle>
          <a:p>
            <a:r>
              <a:rPr lang="en-US" dirty="0"/>
              <a:t>Choose your own icon</a:t>
            </a:r>
            <a:endParaRPr lang="en-IE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0FD4485-B34C-3D49-0B7C-FBE7E4E8E40C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46E4510-7207-A24F-1F7B-B61EAD6652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EE9A392-37B4-4DA3-EA30-02B59DEA40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90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Sty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B21EEE-534A-15CC-C269-DC59006D4A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5839" y="2352962"/>
            <a:ext cx="9620322" cy="2152075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D5D2CC1-BDC7-0A77-82A3-5C140F50A7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7654" y="4505037"/>
            <a:ext cx="2105947" cy="3210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8751AD-03AB-9784-4B10-EB85609B20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7654" y="4709676"/>
            <a:ext cx="2105947" cy="69166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F636298-F88B-638F-EB7D-6ECCF5DB01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20263" y="4505037"/>
            <a:ext cx="2105947" cy="3210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840A9C1-A4E2-4551-CA01-7D87ED252DF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20263" y="4709676"/>
            <a:ext cx="2105947" cy="69166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8747B51-53D7-E6B2-86F3-BAE3A6BEAA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2872" y="4503165"/>
            <a:ext cx="2105947" cy="3210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F386AEEB-95D0-6253-4583-2E2844A352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2872" y="4707804"/>
            <a:ext cx="2105947" cy="69166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0ACC3731-E5FA-15F1-0E09-188982DDD7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481" y="4497940"/>
            <a:ext cx="2105947" cy="3210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AE583D0-949D-477E-4379-BD63EF5D60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481" y="4702579"/>
            <a:ext cx="2105947" cy="69166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17" name="Online Image Placeholder 47">
            <a:extLst>
              <a:ext uri="{FF2B5EF4-FFF2-40B4-BE49-F238E27FC236}">
                <a16:creationId xmlns:a16="http://schemas.microsoft.com/office/drawing/2014/main" id="{946F3C8C-47B9-5C9D-08CA-7520C6C777A5}"/>
              </a:ext>
            </a:extLst>
          </p:cNvPr>
          <p:cNvSpPr>
            <a:spLocks noGrp="1"/>
          </p:cNvSpPr>
          <p:nvPr>
            <p:ph type="clipArt" sz="quarter" idx="26" hasCustomPrompt="1"/>
          </p:nvPr>
        </p:nvSpPr>
        <p:spPr>
          <a:xfrm>
            <a:off x="2210793" y="2951464"/>
            <a:ext cx="765101" cy="691374"/>
          </a:xfrm>
          <a:prstGeom prst="rect">
            <a:avLst/>
          </a:prstGeom>
        </p:spPr>
        <p:txBody>
          <a:bodyPr/>
          <a:lstStyle>
            <a:lvl1pPr>
              <a:defRPr sz="500"/>
            </a:lvl1pPr>
          </a:lstStyle>
          <a:p>
            <a:r>
              <a:rPr lang="en-US" dirty="0"/>
              <a:t>Choose your own icon</a:t>
            </a:r>
            <a:endParaRPr lang="en-IE" dirty="0"/>
          </a:p>
        </p:txBody>
      </p:sp>
      <p:sp>
        <p:nvSpPr>
          <p:cNvPr id="18" name="Online Image Placeholder 47">
            <a:extLst>
              <a:ext uri="{FF2B5EF4-FFF2-40B4-BE49-F238E27FC236}">
                <a16:creationId xmlns:a16="http://schemas.microsoft.com/office/drawing/2014/main" id="{33F63D02-995B-1900-A418-83A35FEE276A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4476917" y="2951464"/>
            <a:ext cx="765101" cy="691374"/>
          </a:xfrm>
          <a:prstGeom prst="rect">
            <a:avLst/>
          </a:prstGeom>
        </p:spPr>
        <p:txBody>
          <a:bodyPr/>
          <a:lstStyle>
            <a:lvl1pPr>
              <a:defRPr sz="500"/>
            </a:lvl1pPr>
          </a:lstStyle>
          <a:p>
            <a:r>
              <a:rPr lang="en-US" dirty="0"/>
              <a:t>Choose your own icon</a:t>
            </a:r>
            <a:endParaRPr lang="en-IE" dirty="0"/>
          </a:p>
        </p:txBody>
      </p:sp>
      <p:sp>
        <p:nvSpPr>
          <p:cNvPr id="19" name="Online Image Placeholder 47">
            <a:extLst>
              <a:ext uri="{FF2B5EF4-FFF2-40B4-BE49-F238E27FC236}">
                <a16:creationId xmlns:a16="http://schemas.microsoft.com/office/drawing/2014/main" id="{C07A17EF-378A-DA96-1659-5535AE743B34}"/>
              </a:ext>
            </a:extLst>
          </p:cNvPr>
          <p:cNvSpPr>
            <a:spLocks noGrp="1"/>
          </p:cNvSpPr>
          <p:nvPr>
            <p:ph type="clipArt" sz="quarter" idx="28" hasCustomPrompt="1"/>
          </p:nvPr>
        </p:nvSpPr>
        <p:spPr>
          <a:xfrm>
            <a:off x="6743041" y="2951464"/>
            <a:ext cx="765101" cy="691374"/>
          </a:xfrm>
          <a:prstGeom prst="rect">
            <a:avLst/>
          </a:prstGeom>
        </p:spPr>
        <p:txBody>
          <a:bodyPr/>
          <a:lstStyle>
            <a:lvl1pPr>
              <a:defRPr sz="500"/>
            </a:lvl1pPr>
          </a:lstStyle>
          <a:p>
            <a:r>
              <a:rPr lang="en-US" dirty="0"/>
              <a:t>Choose your own icon</a:t>
            </a:r>
            <a:endParaRPr lang="en-IE" dirty="0"/>
          </a:p>
        </p:txBody>
      </p:sp>
      <p:sp>
        <p:nvSpPr>
          <p:cNvPr id="20" name="Online Image Placeholder 47">
            <a:extLst>
              <a:ext uri="{FF2B5EF4-FFF2-40B4-BE49-F238E27FC236}">
                <a16:creationId xmlns:a16="http://schemas.microsoft.com/office/drawing/2014/main" id="{7BDFA5D5-E42D-2F47-5F1A-442F42EADBE4}"/>
              </a:ext>
            </a:extLst>
          </p:cNvPr>
          <p:cNvSpPr>
            <a:spLocks noGrp="1"/>
          </p:cNvSpPr>
          <p:nvPr>
            <p:ph type="clipArt" sz="quarter" idx="29" hasCustomPrompt="1"/>
          </p:nvPr>
        </p:nvSpPr>
        <p:spPr>
          <a:xfrm>
            <a:off x="8995716" y="2951464"/>
            <a:ext cx="765101" cy="691374"/>
          </a:xfrm>
          <a:prstGeom prst="rect">
            <a:avLst/>
          </a:prstGeom>
        </p:spPr>
        <p:txBody>
          <a:bodyPr/>
          <a:lstStyle>
            <a:lvl1pPr>
              <a:defRPr sz="500"/>
            </a:lvl1pPr>
          </a:lstStyle>
          <a:p>
            <a:r>
              <a:rPr lang="en-US" dirty="0"/>
              <a:t>Choose your own icon</a:t>
            </a:r>
            <a:endParaRPr lang="en-IE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CC1D793-1376-F810-5A9E-9170432C32CF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4CF903E2-13BA-54F0-D974-E0D696F14C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B3CB0B8-080A-8628-8F7D-62843A0C71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341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Sty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D5D2CC1-BDC7-0A77-82A3-5C140F50A7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562" y="4348853"/>
            <a:ext cx="1901307" cy="3210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8751AD-03AB-9784-4B10-EB85609B20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563" y="4553491"/>
            <a:ext cx="1901306" cy="106013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507983F-E9AA-5E8D-BE4A-6C67CFAFB1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7685" y="1734760"/>
            <a:ext cx="9583743" cy="2383743"/>
          </a:xfrm>
          <a:prstGeom prst="rect">
            <a:avLst/>
          </a:prstGeom>
        </p:spPr>
      </p:pic>
      <p:sp>
        <p:nvSpPr>
          <p:cNvPr id="88" name="Text Placeholder 9">
            <a:extLst>
              <a:ext uri="{FF2B5EF4-FFF2-40B4-BE49-F238E27FC236}">
                <a16:creationId xmlns:a16="http://schemas.microsoft.com/office/drawing/2014/main" id="{611A3827-D1B5-0CC9-04E6-535B9A44DE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66226" y="4348853"/>
            <a:ext cx="1901307" cy="3210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9" name="Text Placeholder 9">
            <a:extLst>
              <a:ext uri="{FF2B5EF4-FFF2-40B4-BE49-F238E27FC236}">
                <a16:creationId xmlns:a16="http://schemas.microsoft.com/office/drawing/2014/main" id="{B05BE7FB-AD90-84AA-CFF8-543FD4A13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66227" y="4553492"/>
            <a:ext cx="1901306" cy="106013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90" name="Text Placeholder 9">
            <a:extLst>
              <a:ext uri="{FF2B5EF4-FFF2-40B4-BE49-F238E27FC236}">
                <a16:creationId xmlns:a16="http://schemas.microsoft.com/office/drawing/2014/main" id="{CAE64C32-5FE1-4F6A-B0CE-9E340DD18F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34890" y="4348853"/>
            <a:ext cx="1901307" cy="3210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91" name="Text Placeholder 9">
            <a:extLst>
              <a:ext uri="{FF2B5EF4-FFF2-40B4-BE49-F238E27FC236}">
                <a16:creationId xmlns:a16="http://schemas.microsoft.com/office/drawing/2014/main" id="{2C6BF09E-6C1B-C489-813A-D72CA18B12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4891" y="4553491"/>
            <a:ext cx="1901306" cy="106012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4EF1213-941F-D0CF-0FE4-EC39852021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03554" y="4343306"/>
            <a:ext cx="1901307" cy="3210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FB6CA526-D235-4FF5-3164-B53A87874D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03555" y="4547944"/>
            <a:ext cx="1901306" cy="106012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2C198FA3-E73B-B6ED-7D8C-AED1911880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72218" y="4343306"/>
            <a:ext cx="1901307" cy="3210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DBFC81B-CE17-F3AF-C885-A493A6F0950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2219" y="4547945"/>
            <a:ext cx="1901306" cy="106012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B48DADC-9506-8E82-A156-026B9C4B5A5B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5A39A78-FF60-CF95-8D1F-14AA02282A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1E37703-D09D-385C-C33C-5BC2C7049E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66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D5D2CC1-BDC7-0A77-82A3-5C140F50A7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1599" y="1584388"/>
            <a:ext cx="1901307" cy="3210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8751AD-03AB-9784-4B10-EB85609B20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1600" y="1789026"/>
            <a:ext cx="1901306" cy="68641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4A8E82-37DC-0AD5-5B7E-88260178F0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29703" y="874042"/>
            <a:ext cx="4532594" cy="5109916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1D23069A-E811-534F-6D71-97D2C7F155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2371" y="3235109"/>
            <a:ext cx="1901307" cy="3210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2B85168-65E8-81F2-2347-8F6CA69AA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2372" y="3439747"/>
            <a:ext cx="1901306" cy="68641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33914BDC-D144-DFE8-9047-2B8793BFE5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1599" y="4885830"/>
            <a:ext cx="1901307" cy="3210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6130232-31A5-1FDB-98C0-9B4E6FFC1CA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1600" y="5090468"/>
            <a:ext cx="1901306" cy="68641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71C8C78-4E78-014A-DF20-057A2BDF4E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41608" y="1584388"/>
            <a:ext cx="1901307" cy="3210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3FB5324-3D36-75A8-D2C2-18F65179FC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41609" y="1789026"/>
            <a:ext cx="1901306" cy="68641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DCA401F1-501E-C486-AB6E-3D1BCF10B71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9094" y="3235109"/>
            <a:ext cx="1901307" cy="3210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673945CD-9614-6BA1-9D3C-29704D2EE1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89095" y="3439747"/>
            <a:ext cx="1901306" cy="68641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30C10E3-0599-6CD2-AF2B-064D4B49E8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41608" y="4885830"/>
            <a:ext cx="1901307" cy="3210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3B6E8B9-A608-C05F-FA0F-D89663908C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41609" y="5090468"/>
            <a:ext cx="1901306" cy="68641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7796576-38EE-B652-2BF5-207D9C6E0D78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C83F1B5-1E7E-A76D-730D-5FEEF39749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0F466878-BF7F-35A5-9E4D-FEBF29E1BA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666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AE2C0B5F-6C61-2E9D-DF18-DE140D2CC5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9717" y="851137"/>
            <a:ext cx="5001427" cy="5006864"/>
          </a:xfrm>
          <a:prstGeom prst="rect">
            <a:avLst/>
          </a:prstGeom>
        </p:spPr>
      </p:pic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00A4E082-9DD2-6FA5-CB50-3A5151439D9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69117" y="1573755"/>
            <a:ext cx="2373722" cy="19760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93DB4507-D71E-4627-022E-25B6ADB985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69117" y="1778393"/>
            <a:ext cx="2373721" cy="42254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8CCE7B4B-2017-2BFF-AA48-6D46C08438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89356" y="2667192"/>
            <a:ext cx="2373722" cy="19760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805AA25F-1227-27DE-989F-64683FA4778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89356" y="2871830"/>
            <a:ext cx="2373721" cy="42254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D07DA3CE-0370-74F9-FF20-690B3B55CA7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89356" y="3754368"/>
            <a:ext cx="2373722" cy="19760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2E826184-CF37-966C-F285-28C6C1306A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89356" y="3959006"/>
            <a:ext cx="2373721" cy="42254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42048ACD-4384-CB1D-CB09-A6EEC01DCE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69117" y="4831706"/>
            <a:ext cx="2373722" cy="19760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3F17AD23-75F5-0F79-8361-799D7DDF33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69117" y="5036344"/>
            <a:ext cx="2373721" cy="42254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8BA58627-9864-EECB-D8BC-ADAB64D500A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63797" y="1573755"/>
            <a:ext cx="2373722" cy="197609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Text Placeholder 9">
            <a:extLst>
              <a:ext uri="{FF2B5EF4-FFF2-40B4-BE49-F238E27FC236}">
                <a16:creationId xmlns:a16="http://schemas.microsoft.com/office/drawing/2014/main" id="{13087BB6-1E5F-E64D-63D9-FB0694D347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63797" y="1778393"/>
            <a:ext cx="2373721" cy="422546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54" name="Text Placeholder 9">
            <a:extLst>
              <a:ext uri="{FF2B5EF4-FFF2-40B4-BE49-F238E27FC236}">
                <a16:creationId xmlns:a16="http://schemas.microsoft.com/office/drawing/2014/main" id="{ECBC784F-1C7A-6243-438B-B18618A603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0941" y="2667192"/>
            <a:ext cx="2373722" cy="197609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76F989AD-0330-3E95-C3B2-7787D3F775A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0941" y="2871830"/>
            <a:ext cx="2373721" cy="422546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4A5F41FD-4BE3-D4D1-7119-F9CF15E81E9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0941" y="3754368"/>
            <a:ext cx="2373722" cy="197609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2B8BC9F7-79A5-579E-07FB-A7AE07311F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0941" y="3959006"/>
            <a:ext cx="2373721" cy="422546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DA6BE725-82FE-AEB6-8C67-8AB088E97C9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4980" y="4831706"/>
            <a:ext cx="2373722" cy="197609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F889D1BF-965A-C0E1-D855-4ADE13F4470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4980" y="5036344"/>
            <a:ext cx="2373721" cy="422546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C030D6A-0C69-B289-12AF-E74E2A474DD8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7E740C5-F4A5-B85E-50F0-5447E94105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27E0664-579F-6400-F418-A1CCE5FC7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522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square Photo Inse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E5CF5FAE-F915-894A-11C4-959CA52402B9}"/>
              </a:ext>
            </a:extLst>
          </p:cNvPr>
          <p:cNvSpPr>
            <a:spLocks/>
          </p:cNvSpPr>
          <p:nvPr userDrawn="1"/>
        </p:nvSpPr>
        <p:spPr bwMode="auto">
          <a:xfrm>
            <a:off x="6127420" y="3884976"/>
            <a:ext cx="2208213" cy="2209800"/>
          </a:xfrm>
          <a:custGeom>
            <a:avLst/>
            <a:gdLst>
              <a:gd name="T0" fmla="*/ 572 w 580"/>
              <a:gd name="T1" fmla="*/ 305 h 580"/>
              <a:gd name="T2" fmla="*/ 305 w 580"/>
              <a:gd name="T3" fmla="*/ 572 h 580"/>
              <a:gd name="T4" fmla="*/ 276 w 580"/>
              <a:gd name="T5" fmla="*/ 572 h 580"/>
              <a:gd name="T6" fmla="*/ 8 w 580"/>
              <a:gd name="T7" fmla="*/ 305 h 580"/>
              <a:gd name="T8" fmla="*/ 8 w 580"/>
              <a:gd name="T9" fmla="*/ 276 h 580"/>
              <a:gd name="T10" fmla="*/ 276 w 580"/>
              <a:gd name="T11" fmla="*/ 8 h 580"/>
              <a:gd name="T12" fmla="*/ 305 w 580"/>
              <a:gd name="T13" fmla="*/ 8 h 580"/>
              <a:gd name="T14" fmla="*/ 572 w 580"/>
              <a:gd name="T15" fmla="*/ 276 h 580"/>
              <a:gd name="T16" fmla="*/ 572 w 580"/>
              <a:gd name="T17" fmla="*/ 305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80" h="580">
                <a:moveTo>
                  <a:pt x="572" y="305"/>
                </a:moveTo>
                <a:cubicBezTo>
                  <a:pt x="305" y="572"/>
                  <a:pt x="305" y="572"/>
                  <a:pt x="305" y="572"/>
                </a:cubicBezTo>
                <a:cubicBezTo>
                  <a:pt x="297" y="580"/>
                  <a:pt x="284" y="580"/>
                  <a:pt x="276" y="572"/>
                </a:cubicBezTo>
                <a:cubicBezTo>
                  <a:pt x="8" y="305"/>
                  <a:pt x="8" y="305"/>
                  <a:pt x="8" y="305"/>
                </a:cubicBezTo>
                <a:cubicBezTo>
                  <a:pt x="0" y="297"/>
                  <a:pt x="0" y="284"/>
                  <a:pt x="8" y="276"/>
                </a:cubicBezTo>
                <a:cubicBezTo>
                  <a:pt x="276" y="8"/>
                  <a:pt x="276" y="8"/>
                  <a:pt x="276" y="8"/>
                </a:cubicBezTo>
                <a:cubicBezTo>
                  <a:pt x="284" y="0"/>
                  <a:pt x="297" y="0"/>
                  <a:pt x="305" y="8"/>
                </a:cubicBezTo>
                <a:cubicBezTo>
                  <a:pt x="572" y="276"/>
                  <a:pt x="572" y="276"/>
                  <a:pt x="572" y="276"/>
                </a:cubicBezTo>
                <a:cubicBezTo>
                  <a:pt x="580" y="284"/>
                  <a:pt x="580" y="297"/>
                  <a:pt x="572" y="305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D1692B74-3562-2D19-4BB2-48F543F45B90}"/>
              </a:ext>
            </a:extLst>
          </p:cNvPr>
          <p:cNvSpPr>
            <a:spLocks/>
          </p:cNvSpPr>
          <p:nvPr userDrawn="1"/>
        </p:nvSpPr>
        <p:spPr bwMode="auto">
          <a:xfrm>
            <a:off x="10293020" y="2967401"/>
            <a:ext cx="1293813" cy="1295400"/>
          </a:xfrm>
          <a:custGeom>
            <a:avLst/>
            <a:gdLst>
              <a:gd name="T0" fmla="*/ 331 w 340"/>
              <a:gd name="T1" fmla="*/ 185 h 340"/>
              <a:gd name="T2" fmla="*/ 185 w 340"/>
              <a:gd name="T3" fmla="*/ 331 h 340"/>
              <a:gd name="T4" fmla="*/ 155 w 340"/>
              <a:gd name="T5" fmla="*/ 331 h 340"/>
              <a:gd name="T6" fmla="*/ 8 w 340"/>
              <a:gd name="T7" fmla="*/ 185 h 340"/>
              <a:gd name="T8" fmla="*/ 8 w 340"/>
              <a:gd name="T9" fmla="*/ 155 h 340"/>
              <a:gd name="T10" fmla="*/ 155 w 340"/>
              <a:gd name="T11" fmla="*/ 8 h 340"/>
              <a:gd name="T12" fmla="*/ 185 w 340"/>
              <a:gd name="T13" fmla="*/ 8 h 340"/>
              <a:gd name="T14" fmla="*/ 331 w 340"/>
              <a:gd name="T15" fmla="*/ 155 h 340"/>
              <a:gd name="T16" fmla="*/ 331 w 340"/>
              <a:gd name="T17" fmla="*/ 185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0" h="340">
                <a:moveTo>
                  <a:pt x="331" y="185"/>
                </a:moveTo>
                <a:cubicBezTo>
                  <a:pt x="185" y="331"/>
                  <a:pt x="185" y="331"/>
                  <a:pt x="185" y="331"/>
                </a:cubicBezTo>
                <a:cubicBezTo>
                  <a:pt x="176" y="340"/>
                  <a:pt x="163" y="340"/>
                  <a:pt x="155" y="331"/>
                </a:cubicBezTo>
                <a:cubicBezTo>
                  <a:pt x="8" y="185"/>
                  <a:pt x="8" y="185"/>
                  <a:pt x="8" y="185"/>
                </a:cubicBezTo>
                <a:cubicBezTo>
                  <a:pt x="0" y="176"/>
                  <a:pt x="0" y="163"/>
                  <a:pt x="8" y="155"/>
                </a:cubicBezTo>
                <a:cubicBezTo>
                  <a:pt x="155" y="8"/>
                  <a:pt x="155" y="8"/>
                  <a:pt x="155" y="8"/>
                </a:cubicBezTo>
                <a:cubicBezTo>
                  <a:pt x="163" y="0"/>
                  <a:pt x="176" y="0"/>
                  <a:pt x="185" y="8"/>
                </a:cubicBezTo>
                <a:cubicBezTo>
                  <a:pt x="331" y="155"/>
                  <a:pt x="331" y="155"/>
                  <a:pt x="331" y="155"/>
                </a:cubicBezTo>
                <a:cubicBezTo>
                  <a:pt x="340" y="163"/>
                  <a:pt x="340" y="176"/>
                  <a:pt x="331" y="185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D4388732-7CB3-284B-44BD-99657FA27C77}"/>
              </a:ext>
            </a:extLst>
          </p:cNvPr>
          <p:cNvSpPr>
            <a:spLocks/>
          </p:cNvSpPr>
          <p:nvPr userDrawn="1"/>
        </p:nvSpPr>
        <p:spPr bwMode="auto">
          <a:xfrm>
            <a:off x="11039145" y="2499088"/>
            <a:ext cx="738188" cy="742950"/>
          </a:xfrm>
          <a:custGeom>
            <a:avLst/>
            <a:gdLst>
              <a:gd name="T0" fmla="*/ 186 w 194"/>
              <a:gd name="T1" fmla="*/ 112 h 195"/>
              <a:gd name="T2" fmla="*/ 111 w 194"/>
              <a:gd name="T3" fmla="*/ 186 h 195"/>
              <a:gd name="T4" fmla="*/ 82 w 194"/>
              <a:gd name="T5" fmla="*/ 186 h 195"/>
              <a:gd name="T6" fmla="*/ 8 w 194"/>
              <a:gd name="T7" fmla="*/ 112 h 195"/>
              <a:gd name="T8" fmla="*/ 8 w 194"/>
              <a:gd name="T9" fmla="*/ 83 h 195"/>
              <a:gd name="T10" fmla="*/ 82 w 194"/>
              <a:gd name="T11" fmla="*/ 8 h 195"/>
              <a:gd name="T12" fmla="*/ 111 w 194"/>
              <a:gd name="T13" fmla="*/ 8 h 195"/>
              <a:gd name="T14" fmla="*/ 186 w 194"/>
              <a:gd name="T15" fmla="*/ 83 h 195"/>
              <a:gd name="T16" fmla="*/ 186 w 194"/>
              <a:gd name="T17" fmla="*/ 112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4" h="195">
                <a:moveTo>
                  <a:pt x="186" y="112"/>
                </a:moveTo>
                <a:cubicBezTo>
                  <a:pt x="111" y="186"/>
                  <a:pt x="111" y="186"/>
                  <a:pt x="111" y="186"/>
                </a:cubicBezTo>
                <a:cubicBezTo>
                  <a:pt x="103" y="195"/>
                  <a:pt x="90" y="195"/>
                  <a:pt x="82" y="186"/>
                </a:cubicBezTo>
                <a:cubicBezTo>
                  <a:pt x="8" y="112"/>
                  <a:pt x="8" y="112"/>
                  <a:pt x="8" y="112"/>
                </a:cubicBezTo>
                <a:cubicBezTo>
                  <a:pt x="0" y="104"/>
                  <a:pt x="0" y="91"/>
                  <a:pt x="8" y="83"/>
                </a:cubicBezTo>
                <a:cubicBezTo>
                  <a:pt x="82" y="8"/>
                  <a:pt x="82" y="8"/>
                  <a:pt x="82" y="8"/>
                </a:cubicBezTo>
                <a:cubicBezTo>
                  <a:pt x="90" y="0"/>
                  <a:pt x="103" y="0"/>
                  <a:pt x="111" y="8"/>
                </a:cubicBezTo>
                <a:cubicBezTo>
                  <a:pt x="186" y="83"/>
                  <a:pt x="186" y="83"/>
                  <a:pt x="186" y="83"/>
                </a:cubicBezTo>
                <a:cubicBezTo>
                  <a:pt x="194" y="91"/>
                  <a:pt x="194" y="104"/>
                  <a:pt x="186" y="11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8BB3E549-48AC-9993-743E-E26877829EF0}"/>
              </a:ext>
            </a:extLst>
          </p:cNvPr>
          <p:cNvSpPr>
            <a:spLocks/>
          </p:cNvSpPr>
          <p:nvPr userDrawn="1"/>
        </p:nvSpPr>
        <p:spPr bwMode="auto">
          <a:xfrm>
            <a:off x="4020807" y="1740263"/>
            <a:ext cx="941388" cy="941388"/>
          </a:xfrm>
          <a:custGeom>
            <a:avLst/>
            <a:gdLst>
              <a:gd name="T0" fmla="*/ 239 w 247"/>
              <a:gd name="T1" fmla="*/ 138 h 247"/>
              <a:gd name="T2" fmla="*/ 138 w 247"/>
              <a:gd name="T3" fmla="*/ 239 h 247"/>
              <a:gd name="T4" fmla="*/ 109 w 247"/>
              <a:gd name="T5" fmla="*/ 239 h 247"/>
              <a:gd name="T6" fmla="*/ 9 w 247"/>
              <a:gd name="T7" fmla="*/ 138 h 247"/>
              <a:gd name="T8" fmla="*/ 9 w 247"/>
              <a:gd name="T9" fmla="*/ 109 h 247"/>
              <a:gd name="T10" fmla="*/ 109 w 247"/>
              <a:gd name="T11" fmla="*/ 8 h 247"/>
              <a:gd name="T12" fmla="*/ 138 w 247"/>
              <a:gd name="T13" fmla="*/ 8 h 247"/>
              <a:gd name="T14" fmla="*/ 239 w 247"/>
              <a:gd name="T15" fmla="*/ 109 h 247"/>
              <a:gd name="T16" fmla="*/ 239 w 247"/>
              <a:gd name="T17" fmla="*/ 138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239" y="138"/>
                </a:moveTo>
                <a:cubicBezTo>
                  <a:pt x="138" y="239"/>
                  <a:pt x="138" y="239"/>
                  <a:pt x="138" y="239"/>
                </a:cubicBezTo>
                <a:cubicBezTo>
                  <a:pt x="130" y="247"/>
                  <a:pt x="117" y="247"/>
                  <a:pt x="109" y="239"/>
                </a:cubicBezTo>
                <a:cubicBezTo>
                  <a:pt x="9" y="138"/>
                  <a:pt x="9" y="138"/>
                  <a:pt x="9" y="138"/>
                </a:cubicBezTo>
                <a:cubicBezTo>
                  <a:pt x="0" y="130"/>
                  <a:pt x="0" y="117"/>
                  <a:pt x="9" y="109"/>
                </a:cubicBezTo>
                <a:cubicBezTo>
                  <a:pt x="109" y="8"/>
                  <a:pt x="109" y="8"/>
                  <a:pt x="109" y="8"/>
                </a:cubicBezTo>
                <a:cubicBezTo>
                  <a:pt x="117" y="0"/>
                  <a:pt x="130" y="0"/>
                  <a:pt x="138" y="8"/>
                </a:cubicBezTo>
                <a:cubicBezTo>
                  <a:pt x="239" y="109"/>
                  <a:pt x="239" y="109"/>
                  <a:pt x="239" y="109"/>
                </a:cubicBezTo>
                <a:cubicBezTo>
                  <a:pt x="247" y="117"/>
                  <a:pt x="247" y="130"/>
                  <a:pt x="239" y="138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Freeform 15">
            <a:extLst>
              <a:ext uri="{FF2B5EF4-FFF2-40B4-BE49-F238E27FC236}">
                <a16:creationId xmlns:a16="http://schemas.microsoft.com/office/drawing/2014/main" id="{91EA6B37-9CA6-8ECD-DD8A-773958942A68}"/>
              </a:ext>
            </a:extLst>
          </p:cNvPr>
          <p:cNvSpPr>
            <a:spLocks/>
          </p:cNvSpPr>
          <p:nvPr userDrawn="1"/>
        </p:nvSpPr>
        <p:spPr bwMode="auto">
          <a:xfrm>
            <a:off x="7154532" y="471851"/>
            <a:ext cx="2208213" cy="2209800"/>
          </a:xfrm>
          <a:custGeom>
            <a:avLst/>
            <a:gdLst>
              <a:gd name="T0" fmla="*/ 572 w 580"/>
              <a:gd name="T1" fmla="*/ 304 h 580"/>
              <a:gd name="T2" fmla="*/ 305 w 580"/>
              <a:gd name="T3" fmla="*/ 572 h 580"/>
              <a:gd name="T4" fmla="*/ 276 w 580"/>
              <a:gd name="T5" fmla="*/ 572 h 580"/>
              <a:gd name="T6" fmla="*/ 8 w 580"/>
              <a:gd name="T7" fmla="*/ 304 h 580"/>
              <a:gd name="T8" fmla="*/ 8 w 580"/>
              <a:gd name="T9" fmla="*/ 275 h 580"/>
              <a:gd name="T10" fmla="*/ 276 w 580"/>
              <a:gd name="T11" fmla="*/ 8 h 580"/>
              <a:gd name="T12" fmla="*/ 305 w 580"/>
              <a:gd name="T13" fmla="*/ 8 h 580"/>
              <a:gd name="T14" fmla="*/ 572 w 580"/>
              <a:gd name="T15" fmla="*/ 275 h 580"/>
              <a:gd name="T16" fmla="*/ 572 w 580"/>
              <a:gd name="T17" fmla="*/ 304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80" h="580">
                <a:moveTo>
                  <a:pt x="572" y="304"/>
                </a:moveTo>
                <a:cubicBezTo>
                  <a:pt x="305" y="572"/>
                  <a:pt x="305" y="572"/>
                  <a:pt x="305" y="572"/>
                </a:cubicBezTo>
                <a:cubicBezTo>
                  <a:pt x="297" y="580"/>
                  <a:pt x="284" y="580"/>
                  <a:pt x="276" y="572"/>
                </a:cubicBezTo>
                <a:cubicBezTo>
                  <a:pt x="8" y="304"/>
                  <a:pt x="8" y="304"/>
                  <a:pt x="8" y="304"/>
                </a:cubicBezTo>
                <a:cubicBezTo>
                  <a:pt x="0" y="296"/>
                  <a:pt x="0" y="283"/>
                  <a:pt x="8" y="275"/>
                </a:cubicBezTo>
                <a:cubicBezTo>
                  <a:pt x="276" y="8"/>
                  <a:pt x="276" y="8"/>
                  <a:pt x="276" y="8"/>
                </a:cubicBezTo>
                <a:cubicBezTo>
                  <a:pt x="284" y="0"/>
                  <a:pt x="297" y="0"/>
                  <a:pt x="305" y="8"/>
                </a:cubicBezTo>
                <a:cubicBezTo>
                  <a:pt x="572" y="275"/>
                  <a:pt x="572" y="275"/>
                  <a:pt x="572" y="275"/>
                </a:cubicBezTo>
                <a:cubicBezTo>
                  <a:pt x="580" y="283"/>
                  <a:pt x="580" y="296"/>
                  <a:pt x="572" y="304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Placeholder">
            <a:extLst>
              <a:ext uri="{FF2B5EF4-FFF2-40B4-BE49-F238E27FC236}">
                <a16:creationId xmlns:a16="http://schemas.microsoft.com/office/drawing/2014/main" id="{C1C41BD7-45A7-8FCB-B4B4-39AED19899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85000" y="985884"/>
            <a:ext cx="3574741" cy="3574096"/>
          </a:xfrm>
          <a:custGeom>
            <a:avLst/>
            <a:gdLst>
              <a:gd name="connsiteX0" fmla="*/ 1786895 w 3574741"/>
              <a:gd name="connsiteY0" fmla="*/ 0 h 3574096"/>
              <a:gd name="connsiteX1" fmla="*/ 1842110 w 3574741"/>
              <a:gd name="connsiteY1" fmla="*/ 22862 h 3574096"/>
              <a:gd name="connsiteX2" fmla="*/ 3551893 w 3574741"/>
              <a:gd name="connsiteY2" fmla="*/ 1729893 h 3574096"/>
              <a:gd name="connsiteX3" fmla="*/ 3551893 w 3574741"/>
              <a:gd name="connsiteY3" fmla="*/ 1844203 h 3574096"/>
              <a:gd name="connsiteX4" fmla="*/ 1842110 w 3574741"/>
              <a:gd name="connsiteY4" fmla="*/ 3551234 h 3574096"/>
              <a:gd name="connsiteX5" fmla="*/ 1731679 w 3574741"/>
              <a:gd name="connsiteY5" fmla="*/ 3551234 h 3574096"/>
              <a:gd name="connsiteX6" fmla="*/ 25704 w 3574741"/>
              <a:gd name="connsiteY6" fmla="*/ 1844203 h 3574096"/>
              <a:gd name="connsiteX7" fmla="*/ 25704 w 3574741"/>
              <a:gd name="connsiteY7" fmla="*/ 1729893 h 3574096"/>
              <a:gd name="connsiteX8" fmla="*/ 1731679 w 3574741"/>
              <a:gd name="connsiteY8" fmla="*/ 22862 h 3574096"/>
              <a:gd name="connsiteX9" fmla="*/ 1786895 w 3574741"/>
              <a:gd name="connsiteY9" fmla="*/ 0 h 357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74741" h="3574096">
                <a:moveTo>
                  <a:pt x="1786895" y="0"/>
                </a:moveTo>
                <a:cubicBezTo>
                  <a:pt x="1806887" y="0"/>
                  <a:pt x="1826879" y="7621"/>
                  <a:pt x="1842110" y="22862"/>
                </a:cubicBezTo>
                <a:cubicBezTo>
                  <a:pt x="3551893" y="1729893"/>
                  <a:pt x="3551893" y="1729893"/>
                  <a:pt x="3551893" y="1729893"/>
                </a:cubicBezTo>
                <a:cubicBezTo>
                  <a:pt x="3582357" y="1764186"/>
                  <a:pt x="3582357" y="1813721"/>
                  <a:pt x="3551893" y="1844203"/>
                </a:cubicBezTo>
                <a:cubicBezTo>
                  <a:pt x="1842110" y="3551234"/>
                  <a:pt x="1842110" y="3551234"/>
                  <a:pt x="1842110" y="3551234"/>
                </a:cubicBezTo>
                <a:cubicBezTo>
                  <a:pt x="1811647" y="3581717"/>
                  <a:pt x="1762143" y="3581717"/>
                  <a:pt x="1731679" y="3551234"/>
                </a:cubicBezTo>
                <a:cubicBezTo>
                  <a:pt x="25704" y="1844203"/>
                  <a:pt x="25704" y="1844203"/>
                  <a:pt x="25704" y="1844203"/>
                </a:cubicBezTo>
                <a:cubicBezTo>
                  <a:pt x="-8568" y="1813721"/>
                  <a:pt x="-8568" y="1764186"/>
                  <a:pt x="25704" y="1729893"/>
                </a:cubicBezTo>
                <a:cubicBezTo>
                  <a:pt x="1731679" y="22862"/>
                  <a:pt x="1731679" y="22862"/>
                  <a:pt x="1731679" y="22862"/>
                </a:cubicBezTo>
                <a:cubicBezTo>
                  <a:pt x="1746911" y="7621"/>
                  <a:pt x="1766903" y="0"/>
                  <a:pt x="17868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l">
              <a:defRPr sz="1400"/>
            </a:lvl1pPr>
          </a:lstStyle>
          <a:p>
            <a:endParaRPr lang="ru-RU" dirty="0"/>
          </a:p>
        </p:txBody>
      </p:sp>
      <p:sp>
        <p:nvSpPr>
          <p:cNvPr id="10" name="Placeholder 01">
            <a:extLst>
              <a:ext uri="{FF2B5EF4-FFF2-40B4-BE49-F238E27FC236}">
                <a16:creationId xmlns:a16="http://schemas.microsoft.com/office/drawing/2014/main" id="{0DE518BE-9062-3410-C8E3-8D9B9F2A06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8300" y="3663997"/>
            <a:ext cx="1993898" cy="1993898"/>
          </a:xfrm>
          <a:custGeom>
            <a:avLst/>
            <a:gdLst>
              <a:gd name="connsiteX0" fmla="*/ 995997 w 1993898"/>
              <a:gd name="connsiteY0" fmla="*/ 0 h 1993898"/>
              <a:gd name="connsiteX1" fmla="*/ 1048869 w 1993898"/>
              <a:gd name="connsiteY1" fmla="*/ 22864 h 1993898"/>
              <a:gd name="connsiteX2" fmla="*/ 1971035 w 1993898"/>
              <a:gd name="connsiteY2" fmla="*/ 945030 h 1993898"/>
              <a:gd name="connsiteX3" fmla="*/ 1971035 w 1993898"/>
              <a:gd name="connsiteY3" fmla="*/ 1047916 h 1993898"/>
              <a:gd name="connsiteX4" fmla="*/ 1048869 w 1993898"/>
              <a:gd name="connsiteY4" fmla="*/ 1973893 h 1993898"/>
              <a:gd name="connsiteX5" fmla="*/ 945983 w 1993898"/>
              <a:gd name="connsiteY5" fmla="*/ 1973893 h 1993898"/>
              <a:gd name="connsiteX6" fmla="*/ 20006 w 1993898"/>
              <a:gd name="connsiteY6" fmla="*/ 1047916 h 1993898"/>
              <a:gd name="connsiteX7" fmla="*/ 20006 w 1993898"/>
              <a:gd name="connsiteY7" fmla="*/ 945030 h 1993898"/>
              <a:gd name="connsiteX8" fmla="*/ 945983 w 1993898"/>
              <a:gd name="connsiteY8" fmla="*/ 22864 h 1993898"/>
              <a:gd name="connsiteX9" fmla="*/ 995997 w 1993898"/>
              <a:gd name="connsiteY9" fmla="*/ 0 h 19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93898" h="1993898">
                <a:moveTo>
                  <a:pt x="995997" y="0"/>
                </a:moveTo>
                <a:cubicBezTo>
                  <a:pt x="1014574" y="0"/>
                  <a:pt x="1033627" y="7622"/>
                  <a:pt x="1048869" y="22864"/>
                </a:cubicBezTo>
                <a:cubicBezTo>
                  <a:pt x="1971035" y="945030"/>
                  <a:pt x="1971035" y="945030"/>
                  <a:pt x="1971035" y="945030"/>
                </a:cubicBezTo>
                <a:cubicBezTo>
                  <a:pt x="2001520" y="975515"/>
                  <a:pt x="2001520" y="1021242"/>
                  <a:pt x="1971035" y="1047916"/>
                </a:cubicBezTo>
                <a:cubicBezTo>
                  <a:pt x="1048869" y="1973893"/>
                  <a:pt x="1048869" y="1973893"/>
                  <a:pt x="1048869" y="1973893"/>
                </a:cubicBezTo>
                <a:cubicBezTo>
                  <a:pt x="1018385" y="2000567"/>
                  <a:pt x="972657" y="2000567"/>
                  <a:pt x="945983" y="1973893"/>
                </a:cubicBezTo>
                <a:cubicBezTo>
                  <a:pt x="20006" y="1047916"/>
                  <a:pt x="20006" y="1047916"/>
                  <a:pt x="20006" y="1047916"/>
                </a:cubicBezTo>
                <a:cubicBezTo>
                  <a:pt x="-6668" y="1021242"/>
                  <a:pt x="-6668" y="975515"/>
                  <a:pt x="20006" y="945030"/>
                </a:cubicBezTo>
                <a:cubicBezTo>
                  <a:pt x="945983" y="22864"/>
                  <a:pt x="945983" y="22864"/>
                  <a:pt x="945983" y="22864"/>
                </a:cubicBezTo>
                <a:cubicBezTo>
                  <a:pt x="959320" y="7622"/>
                  <a:pt x="977421" y="0"/>
                  <a:pt x="995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l">
              <a:defRPr sz="1400"/>
            </a:lvl1pPr>
          </a:lstStyle>
          <a:p>
            <a:endParaRPr lang="ru-RU"/>
          </a:p>
        </p:txBody>
      </p:sp>
      <p:sp>
        <p:nvSpPr>
          <p:cNvPr id="11" name="Placeholder 02">
            <a:extLst>
              <a:ext uri="{FF2B5EF4-FFF2-40B4-BE49-F238E27FC236}">
                <a16:creationId xmlns:a16="http://schemas.microsoft.com/office/drawing/2014/main" id="{42AC3A3C-82AF-50CC-731A-5C91078ABA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38359" y="2322561"/>
            <a:ext cx="2931173" cy="2934331"/>
          </a:xfrm>
          <a:custGeom>
            <a:avLst/>
            <a:gdLst>
              <a:gd name="connsiteX0" fmla="*/ 1464159 w 2931173"/>
              <a:gd name="connsiteY0" fmla="*/ 0 h 2934331"/>
              <a:gd name="connsiteX1" fmla="*/ 1522688 w 2931173"/>
              <a:gd name="connsiteY1" fmla="*/ 22865 h 2934331"/>
              <a:gd name="connsiteX2" fmla="*/ 2908333 w 2931173"/>
              <a:gd name="connsiteY2" fmla="*/ 1410003 h 2934331"/>
              <a:gd name="connsiteX3" fmla="*/ 2908333 w 2931173"/>
              <a:gd name="connsiteY3" fmla="*/ 1524328 h 2934331"/>
              <a:gd name="connsiteX4" fmla="*/ 1522688 w 2931173"/>
              <a:gd name="connsiteY4" fmla="*/ 2911467 h 2934331"/>
              <a:gd name="connsiteX5" fmla="*/ 1408486 w 2931173"/>
              <a:gd name="connsiteY5" fmla="*/ 2911467 h 2934331"/>
              <a:gd name="connsiteX6" fmla="*/ 22841 w 2931173"/>
              <a:gd name="connsiteY6" fmla="*/ 1524328 h 2934331"/>
              <a:gd name="connsiteX7" fmla="*/ 22841 w 2931173"/>
              <a:gd name="connsiteY7" fmla="*/ 1410003 h 2934331"/>
              <a:gd name="connsiteX8" fmla="*/ 1408486 w 2931173"/>
              <a:gd name="connsiteY8" fmla="*/ 22865 h 2934331"/>
              <a:gd name="connsiteX9" fmla="*/ 1464159 w 2931173"/>
              <a:gd name="connsiteY9" fmla="*/ 0 h 2934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1173" h="2934331">
                <a:moveTo>
                  <a:pt x="1464159" y="0"/>
                </a:moveTo>
                <a:cubicBezTo>
                  <a:pt x="1484621" y="0"/>
                  <a:pt x="1505558" y="7621"/>
                  <a:pt x="1522688" y="22865"/>
                </a:cubicBezTo>
                <a:cubicBezTo>
                  <a:pt x="2908333" y="1410003"/>
                  <a:pt x="2908333" y="1410003"/>
                  <a:pt x="2908333" y="1410003"/>
                </a:cubicBezTo>
                <a:cubicBezTo>
                  <a:pt x="2938787" y="1440490"/>
                  <a:pt x="2938787" y="1490031"/>
                  <a:pt x="2908333" y="1524328"/>
                </a:cubicBezTo>
                <a:cubicBezTo>
                  <a:pt x="1522688" y="2911467"/>
                  <a:pt x="1522688" y="2911467"/>
                  <a:pt x="1522688" y="2911467"/>
                </a:cubicBezTo>
                <a:cubicBezTo>
                  <a:pt x="1488427" y="2941953"/>
                  <a:pt x="1438940" y="2941953"/>
                  <a:pt x="1408486" y="2911467"/>
                </a:cubicBezTo>
                <a:cubicBezTo>
                  <a:pt x="22841" y="1524328"/>
                  <a:pt x="22841" y="1524328"/>
                  <a:pt x="22841" y="1524328"/>
                </a:cubicBezTo>
                <a:cubicBezTo>
                  <a:pt x="-7613" y="1490031"/>
                  <a:pt x="-7613" y="1440490"/>
                  <a:pt x="22841" y="1410003"/>
                </a:cubicBezTo>
                <a:cubicBezTo>
                  <a:pt x="1408486" y="22865"/>
                  <a:pt x="1408486" y="22865"/>
                  <a:pt x="1408486" y="22865"/>
                </a:cubicBezTo>
                <a:cubicBezTo>
                  <a:pt x="1423713" y="7621"/>
                  <a:pt x="1443698" y="0"/>
                  <a:pt x="14641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l">
              <a:defRPr sz="1400"/>
            </a:lvl1pPr>
          </a:lstStyle>
          <a:p>
            <a:endParaRPr lang="ru-RU"/>
          </a:p>
        </p:txBody>
      </p:sp>
      <p:sp>
        <p:nvSpPr>
          <p:cNvPr id="12" name="Placeholder 03">
            <a:extLst>
              <a:ext uri="{FF2B5EF4-FFF2-40B4-BE49-F238E27FC236}">
                <a16:creationId xmlns:a16="http://schemas.microsoft.com/office/drawing/2014/main" id="{02DEE82D-9968-18D5-15AD-F76ACC9052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0537" y="3890375"/>
            <a:ext cx="1740540" cy="1744342"/>
          </a:xfrm>
          <a:custGeom>
            <a:avLst/>
            <a:gdLst>
              <a:gd name="connsiteX0" fmla="*/ 870270 w 1740540"/>
              <a:gd name="connsiteY0" fmla="*/ 0 h 1744342"/>
              <a:gd name="connsiteX1" fmla="*/ 925495 w 1740540"/>
              <a:gd name="connsiteY1" fmla="*/ 25722 h 1744342"/>
              <a:gd name="connsiteX2" fmla="*/ 1717689 w 1740540"/>
              <a:gd name="connsiteY2" fmla="*/ 818346 h 1744342"/>
              <a:gd name="connsiteX3" fmla="*/ 1717689 w 1740540"/>
              <a:gd name="connsiteY3" fmla="*/ 928856 h 1744342"/>
              <a:gd name="connsiteX4" fmla="*/ 925495 w 1740540"/>
              <a:gd name="connsiteY4" fmla="*/ 1721479 h 1744342"/>
              <a:gd name="connsiteX5" fmla="*/ 815045 w 1740540"/>
              <a:gd name="connsiteY5" fmla="*/ 1721479 h 1744342"/>
              <a:gd name="connsiteX6" fmla="*/ 22852 w 1740540"/>
              <a:gd name="connsiteY6" fmla="*/ 928856 h 1744342"/>
              <a:gd name="connsiteX7" fmla="*/ 22852 w 1740540"/>
              <a:gd name="connsiteY7" fmla="*/ 818346 h 1744342"/>
              <a:gd name="connsiteX8" fmla="*/ 815045 w 1740540"/>
              <a:gd name="connsiteY8" fmla="*/ 25722 h 1744342"/>
              <a:gd name="connsiteX9" fmla="*/ 870270 w 1740540"/>
              <a:gd name="connsiteY9" fmla="*/ 0 h 1744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40540" h="1744342">
                <a:moveTo>
                  <a:pt x="870270" y="0"/>
                </a:moveTo>
                <a:cubicBezTo>
                  <a:pt x="890266" y="0"/>
                  <a:pt x="910261" y="8574"/>
                  <a:pt x="925495" y="25722"/>
                </a:cubicBezTo>
                <a:cubicBezTo>
                  <a:pt x="1717689" y="818346"/>
                  <a:pt x="1717689" y="818346"/>
                  <a:pt x="1717689" y="818346"/>
                </a:cubicBezTo>
                <a:cubicBezTo>
                  <a:pt x="1748158" y="848831"/>
                  <a:pt x="1748158" y="898370"/>
                  <a:pt x="1717689" y="928856"/>
                </a:cubicBezTo>
                <a:cubicBezTo>
                  <a:pt x="925495" y="1721479"/>
                  <a:pt x="925495" y="1721479"/>
                  <a:pt x="925495" y="1721479"/>
                </a:cubicBezTo>
                <a:cubicBezTo>
                  <a:pt x="895027" y="1751964"/>
                  <a:pt x="845514" y="1751964"/>
                  <a:pt x="815045" y="1721479"/>
                </a:cubicBezTo>
                <a:cubicBezTo>
                  <a:pt x="22852" y="928856"/>
                  <a:pt x="22852" y="928856"/>
                  <a:pt x="22852" y="928856"/>
                </a:cubicBezTo>
                <a:cubicBezTo>
                  <a:pt x="-7617" y="898370"/>
                  <a:pt x="-7617" y="848831"/>
                  <a:pt x="22852" y="818346"/>
                </a:cubicBezTo>
                <a:cubicBezTo>
                  <a:pt x="815045" y="25722"/>
                  <a:pt x="815045" y="25722"/>
                  <a:pt x="815045" y="25722"/>
                </a:cubicBezTo>
                <a:cubicBezTo>
                  <a:pt x="830280" y="8574"/>
                  <a:pt x="850275" y="0"/>
                  <a:pt x="8702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l">
              <a:defRPr sz="1400"/>
            </a:lvl1pPr>
          </a:lstStyle>
          <a:p>
            <a:endParaRPr lang="ru-RU"/>
          </a:p>
        </p:txBody>
      </p:sp>
      <p:sp>
        <p:nvSpPr>
          <p:cNvPr id="13" name="Placeholder 04">
            <a:extLst>
              <a:ext uri="{FF2B5EF4-FFF2-40B4-BE49-F238E27FC236}">
                <a16:creationId xmlns:a16="http://schemas.microsoft.com/office/drawing/2014/main" id="{7DC39342-8957-FAF8-617A-202DEDE87B7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02049" y="931912"/>
            <a:ext cx="2580965" cy="2580317"/>
          </a:xfrm>
          <a:custGeom>
            <a:avLst/>
            <a:gdLst>
              <a:gd name="connsiteX0" fmla="*/ 1290959 w 2580965"/>
              <a:gd name="connsiteY0" fmla="*/ 0 h 2580317"/>
              <a:gd name="connsiteX1" fmla="*/ 1348081 w 2580965"/>
              <a:gd name="connsiteY1" fmla="*/ 22868 h 2580317"/>
              <a:gd name="connsiteX2" fmla="*/ 2555261 w 2580965"/>
              <a:gd name="connsiteY2" fmla="*/ 1234893 h 2580317"/>
              <a:gd name="connsiteX3" fmla="*/ 2555261 w 2580965"/>
              <a:gd name="connsiteY3" fmla="*/ 1345424 h 2580317"/>
              <a:gd name="connsiteX4" fmla="*/ 1348081 w 2580965"/>
              <a:gd name="connsiteY4" fmla="*/ 2557449 h 2580317"/>
              <a:gd name="connsiteX5" fmla="*/ 1233837 w 2580965"/>
              <a:gd name="connsiteY5" fmla="*/ 2557449 h 2580317"/>
              <a:gd name="connsiteX6" fmla="*/ 22849 w 2580965"/>
              <a:gd name="connsiteY6" fmla="*/ 1345424 h 2580317"/>
              <a:gd name="connsiteX7" fmla="*/ 22849 w 2580965"/>
              <a:gd name="connsiteY7" fmla="*/ 1234893 h 2580317"/>
              <a:gd name="connsiteX8" fmla="*/ 1233837 w 2580965"/>
              <a:gd name="connsiteY8" fmla="*/ 22868 h 2580317"/>
              <a:gd name="connsiteX9" fmla="*/ 1290959 w 2580965"/>
              <a:gd name="connsiteY9" fmla="*/ 0 h 258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80965" h="2580317">
                <a:moveTo>
                  <a:pt x="1290959" y="0"/>
                </a:moveTo>
                <a:cubicBezTo>
                  <a:pt x="1311904" y="0"/>
                  <a:pt x="1332849" y="7623"/>
                  <a:pt x="1348081" y="22868"/>
                </a:cubicBezTo>
                <a:cubicBezTo>
                  <a:pt x="2555261" y="1234893"/>
                  <a:pt x="2555261" y="1234893"/>
                  <a:pt x="2555261" y="1234893"/>
                </a:cubicBezTo>
                <a:cubicBezTo>
                  <a:pt x="2589534" y="1265385"/>
                  <a:pt x="2589534" y="1314933"/>
                  <a:pt x="2555261" y="1345424"/>
                </a:cubicBezTo>
                <a:cubicBezTo>
                  <a:pt x="1348081" y="2557449"/>
                  <a:pt x="1348081" y="2557449"/>
                  <a:pt x="1348081" y="2557449"/>
                </a:cubicBezTo>
                <a:cubicBezTo>
                  <a:pt x="1317616" y="2587940"/>
                  <a:pt x="1264302" y="2587940"/>
                  <a:pt x="1233837" y="2557449"/>
                </a:cubicBezTo>
                <a:cubicBezTo>
                  <a:pt x="22849" y="1345424"/>
                  <a:pt x="22849" y="1345424"/>
                  <a:pt x="22849" y="1345424"/>
                </a:cubicBezTo>
                <a:cubicBezTo>
                  <a:pt x="-7616" y="1314933"/>
                  <a:pt x="-7616" y="1265385"/>
                  <a:pt x="22849" y="1234893"/>
                </a:cubicBezTo>
                <a:cubicBezTo>
                  <a:pt x="1233837" y="22868"/>
                  <a:pt x="1233837" y="22868"/>
                  <a:pt x="1233837" y="22868"/>
                </a:cubicBezTo>
                <a:cubicBezTo>
                  <a:pt x="1249070" y="7623"/>
                  <a:pt x="1270014" y="0"/>
                  <a:pt x="1290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l">
              <a:defRPr sz="1400"/>
            </a:lvl1pPr>
          </a:lstStyle>
          <a:p>
            <a:endParaRPr lang="ru-RU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FE926FD8-7068-F662-5ABC-619A97BAD8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5954" y="1143846"/>
            <a:ext cx="3386838" cy="49509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5C1756-1687-2E2E-06F2-0EAB20CDDD29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6118E03-00B8-A10C-3B48-0303C6E029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F85819E-B3FF-150E-66F6-698F35103D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99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riangle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">
            <a:extLst>
              <a:ext uri="{FF2B5EF4-FFF2-40B4-BE49-F238E27FC236}">
                <a16:creationId xmlns:a16="http://schemas.microsoft.com/office/drawing/2014/main" id="{ACF59D25-6702-8EB4-E697-8AA2DB2C58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7009" y="2072685"/>
            <a:ext cx="2971999" cy="2599367"/>
          </a:xfrm>
          <a:custGeom>
            <a:avLst/>
            <a:gdLst>
              <a:gd name="connsiteX0" fmla="*/ 1487428 w 2971999"/>
              <a:gd name="connsiteY0" fmla="*/ 0 h 2599367"/>
              <a:gd name="connsiteX1" fmla="*/ 1565977 w 2971999"/>
              <a:gd name="connsiteY1" fmla="*/ 45736 h 2599367"/>
              <a:gd name="connsiteX2" fmla="*/ 2959850 w 2971999"/>
              <a:gd name="connsiteY2" fmla="*/ 2462157 h 2599367"/>
              <a:gd name="connsiteX3" fmla="*/ 2879873 w 2971999"/>
              <a:gd name="connsiteY3" fmla="*/ 2599367 h 2599367"/>
              <a:gd name="connsiteX4" fmla="*/ 92127 w 2971999"/>
              <a:gd name="connsiteY4" fmla="*/ 2599367 h 2599367"/>
              <a:gd name="connsiteX5" fmla="*/ 12151 w 2971999"/>
              <a:gd name="connsiteY5" fmla="*/ 2462157 h 2599367"/>
              <a:gd name="connsiteX6" fmla="*/ 1406024 w 2971999"/>
              <a:gd name="connsiteY6" fmla="*/ 45736 h 2599367"/>
              <a:gd name="connsiteX7" fmla="*/ 1487428 w 2971999"/>
              <a:gd name="connsiteY7" fmla="*/ 0 h 259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71999" h="2599367">
                <a:moveTo>
                  <a:pt x="1487428" y="0"/>
                </a:moveTo>
                <a:cubicBezTo>
                  <a:pt x="1518372" y="0"/>
                  <a:pt x="1548839" y="15245"/>
                  <a:pt x="1565977" y="45736"/>
                </a:cubicBezTo>
                <a:cubicBezTo>
                  <a:pt x="2959850" y="2462157"/>
                  <a:pt x="2959850" y="2462157"/>
                  <a:pt x="2959850" y="2462157"/>
                </a:cubicBezTo>
                <a:cubicBezTo>
                  <a:pt x="2994125" y="2523139"/>
                  <a:pt x="2952233" y="2599367"/>
                  <a:pt x="2879873" y="2599367"/>
                </a:cubicBezTo>
                <a:cubicBezTo>
                  <a:pt x="92127" y="2599367"/>
                  <a:pt x="92127" y="2599367"/>
                  <a:pt x="92127" y="2599367"/>
                </a:cubicBezTo>
                <a:cubicBezTo>
                  <a:pt x="19767" y="2599367"/>
                  <a:pt x="-22125" y="2523139"/>
                  <a:pt x="12151" y="2462157"/>
                </a:cubicBezTo>
                <a:cubicBezTo>
                  <a:pt x="1406024" y="45736"/>
                  <a:pt x="1406024" y="45736"/>
                  <a:pt x="1406024" y="45736"/>
                </a:cubicBezTo>
                <a:cubicBezTo>
                  <a:pt x="1425066" y="15245"/>
                  <a:pt x="1456485" y="0"/>
                  <a:pt x="14874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Your picture</a:t>
            </a:r>
            <a:endParaRPr lang="ru-RU" dirty="0"/>
          </a:p>
        </p:txBody>
      </p:sp>
      <p:sp>
        <p:nvSpPr>
          <p:cNvPr id="6" name="Placeholder 01">
            <a:extLst>
              <a:ext uri="{FF2B5EF4-FFF2-40B4-BE49-F238E27FC236}">
                <a16:creationId xmlns:a16="http://schemas.microsoft.com/office/drawing/2014/main" id="{80BA32F2-70E0-6E3B-A231-B48FBA253A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7934" y="2072685"/>
            <a:ext cx="2971999" cy="2599367"/>
          </a:xfrm>
          <a:custGeom>
            <a:avLst/>
            <a:gdLst>
              <a:gd name="connsiteX0" fmla="*/ 1487428 w 2971999"/>
              <a:gd name="connsiteY0" fmla="*/ 0 h 2599367"/>
              <a:gd name="connsiteX1" fmla="*/ 1565977 w 2971999"/>
              <a:gd name="connsiteY1" fmla="*/ 45736 h 2599367"/>
              <a:gd name="connsiteX2" fmla="*/ 2959850 w 2971999"/>
              <a:gd name="connsiteY2" fmla="*/ 2462157 h 2599367"/>
              <a:gd name="connsiteX3" fmla="*/ 2879873 w 2971999"/>
              <a:gd name="connsiteY3" fmla="*/ 2599367 h 2599367"/>
              <a:gd name="connsiteX4" fmla="*/ 92127 w 2971999"/>
              <a:gd name="connsiteY4" fmla="*/ 2599367 h 2599367"/>
              <a:gd name="connsiteX5" fmla="*/ 12151 w 2971999"/>
              <a:gd name="connsiteY5" fmla="*/ 2462157 h 2599367"/>
              <a:gd name="connsiteX6" fmla="*/ 1406024 w 2971999"/>
              <a:gd name="connsiteY6" fmla="*/ 45736 h 2599367"/>
              <a:gd name="connsiteX7" fmla="*/ 1487428 w 2971999"/>
              <a:gd name="connsiteY7" fmla="*/ 0 h 259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71999" h="2599367">
                <a:moveTo>
                  <a:pt x="1487428" y="0"/>
                </a:moveTo>
                <a:cubicBezTo>
                  <a:pt x="1518372" y="0"/>
                  <a:pt x="1548839" y="15245"/>
                  <a:pt x="1565977" y="45736"/>
                </a:cubicBezTo>
                <a:cubicBezTo>
                  <a:pt x="2959850" y="2462157"/>
                  <a:pt x="2959850" y="2462157"/>
                  <a:pt x="2959850" y="2462157"/>
                </a:cubicBezTo>
                <a:cubicBezTo>
                  <a:pt x="2994125" y="2523139"/>
                  <a:pt x="2952233" y="2599367"/>
                  <a:pt x="2879873" y="2599367"/>
                </a:cubicBezTo>
                <a:cubicBezTo>
                  <a:pt x="92127" y="2599367"/>
                  <a:pt x="92127" y="2599367"/>
                  <a:pt x="92127" y="2599367"/>
                </a:cubicBezTo>
                <a:cubicBezTo>
                  <a:pt x="19767" y="2599367"/>
                  <a:pt x="-22125" y="2523139"/>
                  <a:pt x="12151" y="2462157"/>
                </a:cubicBezTo>
                <a:cubicBezTo>
                  <a:pt x="1406024" y="45736"/>
                  <a:pt x="1406024" y="45736"/>
                  <a:pt x="1406024" y="45736"/>
                </a:cubicBezTo>
                <a:cubicBezTo>
                  <a:pt x="1425066" y="15245"/>
                  <a:pt x="1456485" y="0"/>
                  <a:pt x="14874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Your picture</a:t>
            </a:r>
            <a:endParaRPr lang="ru-RU" dirty="0"/>
          </a:p>
        </p:txBody>
      </p:sp>
      <p:sp>
        <p:nvSpPr>
          <p:cNvPr id="16" name="Placeholder 02">
            <a:extLst>
              <a:ext uri="{FF2B5EF4-FFF2-40B4-BE49-F238E27FC236}">
                <a16:creationId xmlns:a16="http://schemas.microsoft.com/office/drawing/2014/main" id="{951047C8-4DA3-8AFB-F619-14F2121B31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08384" y="2072685"/>
            <a:ext cx="2971999" cy="2599367"/>
          </a:xfrm>
          <a:custGeom>
            <a:avLst/>
            <a:gdLst>
              <a:gd name="connsiteX0" fmla="*/ 1487428 w 2971999"/>
              <a:gd name="connsiteY0" fmla="*/ 0 h 2599367"/>
              <a:gd name="connsiteX1" fmla="*/ 1565977 w 2971999"/>
              <a:gd name="connsiteY1" fmla="*/ 45736 h 2599367"/>
              <a:gd name="connsiteX2" fmla="*/ 2959850 w 2971999"/>
              <a:gd name="connsiteY2" fmla="*/ 2462157 h 2599367"/>
              <a:gd name="connsiteX3" fmla="*/ 2879873 w 2971999"/>
              <a:gd name="connsiteY3" fmla="*/ 2599367 h 2599367"/>
              <a:gd name="connsiteX4" fmla="*/ 92127 w 2971999"/>
              <a:gd name="connsiteY4" fmla="*/ 2599367 h 2599367"/>
              <a:gd name="connsiteX5" fmla="*/ 12151 w 2971999"/>
              <a:gd name="connsiteY5" fmla="*/ 2462157 h 2599367"/>
              <a:gd name="connsiteX6" fmla="*/ 1406024 w 2971999"/>
              <a:gd name="connsiteY6" fmla="*/ 45736 h 2599367"/>
              <a:gd name="connsiteX7" fmla="*/ 1487428 w 2971999"/>
              <a:gd name="connsiteY7" fmla="*/ 0 h 259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71999" h="2599367">
                <a:moveTo>
                  <a:pt x="1487428" y="0"/>
                </a:moveTo>
                <a:cubicBezTo>
                  <a:pt x="1518372" y="0"/>
                  <a:pt x="1548839" y="15245"/>
                  <a:pt x="1565977" y="45736"/>
                </a:cubicBezTo>
                <a:cubicBezTo>
                  <a:pt x="2959850" y="2462157"/>
                  <a:pt x="2959850" y="2462157"/>
                  <a:pt x="2959850" y="2462157"/>
                </a:cubicBezTo>
                <a:cubicBezTo>
                  <a:pt x="2994125" y="2523139"/>
                  <a:pt x="2952233" y="2599367"/>
                  <a:pt x="2879873" y="2599367"/>
                </a:cubicBezTo>
                <a:cubicBezTo>
                  <a:pt x="92127" y="2599367"/>
                  <a:pt x="92127" y="2599367"/>
                  <a:pt x="92127" y="2599367"/>
                </a:cubicBezTo>
                <a:cubicBezTo>
                  <a:pt x="19767" y="2599367"/>
                  <a:pt x="-22125" y="2523139"/>
                  <a:pt x="12151" y="2462157"/>
                </a:cubicBezTo>
                <a:cubicBezTo>
                  <a:pt x="1406024" y="45736"/>
                  <a:pt x="1406024" y="45736"/>
                  <a:pt x="1406024" y="45736"/>
                </a:cubicBezTo>
                <a:cubicBezTo>
                  <a:pt x="1425066" y="15245"/>
                  <a:pt x="1456485" y="0"/>
                  <a:pt x="14874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Your picture</a:t>
            </a:r>
            <a:endParaRPr lang="ru-RU" dirty="0"/>
          </a:p>
        </p:txBody>
      </p:sp>
      <p:sp>
        <p:nvSpPr>
          <p:cNvPr id="17" name="Placeholder 03">
            <a:extLst>
              <a:ext uri="{FF2B5EF4-FFF2-40B4-BE49-F238E27FC236}">
                <a16:creationId xmlns:a16="http://schemas.microsoft.com/office/drawing/2014/main" id="{D608F898-3D70-9B3C-D5A4-FD75EFD0991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21997" y="1981238"/>
            <a:ext cx="2971999" cy="2599367"/>
          </a:xfrm>
          <a:custGeom>
            <a:avLst/>
            <a:gdLst>
              <a:gd name="connsiteX0" fmla="*/ 92127 w 2971999"/>
              <a:gd name="connsiteY0" fmla="*/ 0 h 2599367"/>
              <a:gd name="connsiteX1" fmla="*/ 2879873 w 2971999"/>
              <a:gd name="connsiteY1" fmla="*/ 0 h 2599367"/>
              <a:gd name="connsiteX2" fmla="*/ 2959850 w 2971999"/>
              <a:gd name="connsiteY2" fmla="*/ 137210 h 2599367"/>
              <a:gd name="connsiteX3" fmla="*/ 1565977 w 2971999"/>
              <a:gd name="connsiteY3" fmla="*/ 2553631 h 2599367"/>
              <a:gd name="connsiteX4" fmla="*/ 1406024 w 2971999"/>
              <a:gd name="connsiteY4" fmla="*/ 2553631 h 2599367"/>
              <a:gd name="connsiteX5" fmla="*/ 12151 w 2971999"/>
              <a:gd name="connsiteY5" fmla="*/ 137210 h 2599367"/>
              <a:gd name="connsiteX6" fmla="*/ 92127 w 2971999"/>
              <a:gd name="connsiteY6" fmla="*/ 0 h 259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1999" h="2599367">
                <a:moveTo>
                  <a:pt x="92127" y="0"/>
                </a:moveTo>
                <a:cubicBezTo>
                  <a:pt x="2879873" y="0"/>
                  <a:pt x="2879873" y="0"/>
                  <a:pt x="2879873" y="0"/>
                </a:cubicBezTo>
                <a:cubicBezTo>
                  <a:pt x="2952233" y="0"/>
                  <a:pt x="2994125" y="76228"/>
                  <a:pt x="2959850" y="137210"/>
                </a:cubicBezTo>
                <a:cubicBezTo>
                  <a:pt x="1565977" y="2553631"/>
                  <a:pt x="1565977" y="2553631"/>
                  <a:pt x="1565977" y="2553631"/>
                </a:cubicBezTo>
                <a:cubicBezTo>
                  <a:pt x="1531701" y="2614613"/>
                  <a:pt x="1444108" y="2614613"/>
                  <a:pt x="1406024" y="2553631"/>
                </a:cubicBezTo>
                <a:cubicBezTo>
                  <a:pt x="12151" y="137210"/>
                  <a:pt x="12151" y="137210"/>
                  <a:pt x="12151" y="137210"/>
                </a:cubicBezTo>
                <a:cubicBezTo>
                  <a:pt x="-22125" y="76228"/>
                  <a:pt x="19767" y="0"/>
                  <a:pt x="921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lang="en-US" dirty="0"/>
              <a:t>Your picture</a:t>
            </a:r>
            <a:endParaRPr lang="ru-RU" dirty="0"/>
          </a:p>
        </p:txBody>
      </p:sp>
      <p:sp>
        <p:nvSpPr>
          <p:cNvPr id="18" name="Placeholder 04">
            <a:extLst>
              <a:ext uri="{FF2B5EF4-FFF2-40B4-BE49-F238E27FC236}">
                <a16:creationId xmlns:a16="http://schemas.microsoft.com/office/drawing/2014/main" id="{A448EC47-109F-60D0-F0C2-E797FAC6097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22447" y="1981238"/>
            <a:ext cx="2971999" cy="2599367"/>
          </a:xfrm>
          <a:custGeom>
            <a:avLst/>
            <a:gdLst>
              <a:gd name="connsiteX0" fmla="*/ 92127 w 2971999"/>
              <a:gd name="connsiteY0" fmla="*/ 0 h 2599367"/>
              <a:gd name="connsiteX1" fmla="*/ 2879873 w 2971999"/>
              <a:gd name="connsiteY1" fmla="*/ 0 h 2599367"/>
              <a:gd name="connsiteX2" fmla="*/ 2959850 w 2971999"/>
              <a:gd name="connsiteY2" fmla="*/ 137210 h 2599367"/>
              <a:gd name="connsiteX3" fmla="*/ 1565977 w 2971999"/>
              <a:gd name="connsiteY3" fmla="*/ 2553631 h 2599367"/>
              <a:gd name="connsiteX4" fmla="*/ 1406024 w 2971999"/>
              <a:gd name="connsiteY4" fmla="*/ 2553631 h 2599367"/>
              <a:gd name="connsiteX5" fmla="*/ 12151 w 2971999"/>
              <a:gd name="connsiteY5" fmla="*/ 137210 h 2599367"/>
              <a:gd name="connsiteX6" fmla="*/ 92127 w 2971999"/>
              <a:gd name="connsiteY6" fmla="*/ 0 h 259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1999" h="2599367">
                <a:moveTo>
                  <a:pt x="92127" y="0"/>
                </a:moveTo>
                <a:cubicBezTo>
                  <a:pt x="2879873" y="0"/>
                  <a:pt x="2879873" y="0"/>
                  <a:pt x="2879873" y="0"/>
                </a:cubicBezTo>
                <a:cubicBezTo>
                  <a:pt x="2952233" y="0"/>
                  <a:pt x="2994125" y="76228"/>
                  <a:pt x="2959850" y="137210"/>
                </a:cubicBezTo>
                <a:cubicBezTo>
                  <a:pt x="1565977" y="2553631"/>
                  <a:pt x="1565977" y="2553631"/>
                  <a:pt x="1565977" y="2553631"/>
                </a:cubicBezTo>
                <a:cubicBezTo>
                  <a:pt x="1531701" y="2614613"/>
                  <a:pt x="1444108" y="2614613"/>
                  <a:pt x="1406024" y="2553631"/>
                </a:cubicBezTo>
                <a:cubicBezTo>
                  <a:pt x="12151" y="137210"/>
                  <a:pt x="12151" y="137210"/>
                  <a:pt x="12151" y="137210"/>
                </a:cubicBezTo>
                <a:cubicBezTo>
                  <a:pt x="-22125" y="76228"/>
                  <a:pt x="19767" y="0"/>
                  <a:pt x="921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lang="en-US" dirty="0"/>
              <a:t>Your picture</a:t>
            </a:r>
            <a:endParaRPr lang="ru-RU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302B84-3F74-0E7F-538B-36F24798043A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F057CB1F-1507-012D-A8D1-9299A5F405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8A610249-1A99-6336-7EFB-3E65F1029C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34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6" grpId="0"/>
      <p:bldP spid="17" grpId="0"/>
      <p:bldP spid="1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302B84-3F74-0E7F-538B-36F24798043A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F057CB1F-1507-012D-A8D1-9299A5F405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8A610249-1A99-6336-7EFB-3E65F1029C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B890138E-EDEC-FDD8-809E-DCD7CA3D53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89285" y="1768329"/>
            <a:ext cx="2010063" cy="1575233"/>
          </a:xfrm>
          <a:custGeom>
            <a:avLst/>
            <a:gdLst>
              <a:gd name="connsiteX0" fmla="*/ 0 w 1819275"/>
              <a:gd name="connsiteY0" fmla="*/ 0 h 1820862"/>
              <a:gd name="connsiteX1" fmla="*/ 1819275 w 1819275"/>
              <a:gd name="connsiteY1" fmla="*/ 0 h 1820862"/>
              <a:gd name="connsiteX2" fmla="*/ 1819275 w 1819275"/>
              <a:gd name="connsiteY2" fmla="*/ 1820862 h 1820862"/>
              <a:gd name="connsiteX3" fmla="*/ 0 w 1819275"/>
              <a:gd name="connsiteY3" fmla="*/ 1820862 h 182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9275" h="1820862">
                <a:moveTo>
                  <a:pt x="0" y="0"/>
                </a:moveTo>
                <a:lnTo>
                  <a:pt x="1819275" y="0"/>
                </a:lnTo>
                <a:lnTo>
                  <a:pt x="1819275" y="1820862"/>
                </a:lnTo>
                <a:lnTo>
                  <a:pt x="0" y="1820862"/>
                </a:lnTo>
                <a:close/>
              </a:path>
            </a:pathLst>
          </a:custGeom>
        </p:spPr>
        <p:txBody>
          <a:bodyPr/>
          <a:lstStyle/>
          <a:p>
            <a:endParaRPr lang="en-IE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BB225CEA-108E-A2A0-BFAA-01936274CEB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145976" y="1768329"/>
            <a:ext cx="2010063" cy="1575233"/>
          </a:xfrm>
          <a:custGeom>
            <a:avLst/>
            <a:gdLst>
              <a:gd name="connsiteX0" fmla="*/ 0 w 1819275"/>
              <a:gd name="connsiteY0" fmla="*/ 0 h 1820862"/>
              <a:gd name="connsiteX1" fmla="*/ 1819275 w 1819275"/>
              <a:gd name="connsiteY1" fmla="*/ 0 h 1820862"/>
              <a:gd name="connsiteX2" fmla="*/ 1819275 w 1819275"/>
              <a:gd name="connsiteY2" fmla="*/ 1820862 h 1820862"/>
              <a:gd name="connsiteX3" fmla="*/ 0 w 1819275"/>
              <a:gd name="connsiteY3" fmla="*/ 1820862 h 182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9275" h="1820862">
                <a:moveTo>
                  <a:pt x="0" y="0"/>
                </a:moveTo>
                <a:lnTo>
                  <a:pt x="1819275" y="0"/>
                </a:lnTo>
                <a:lnTo>
                  <a:pt x="1819275" y="1820862"/>
                </a:lnTo>
                <a:lnTo>
                  <a:pt x="0" y="1820862"/>
                </a:lnTo>
                <a:close/>
              </a:path>
            </a:pathLst>
          </a:custGeom>
        </p:spPr>
        <p:txBody>
          <a:bodyPr/>
          <a:lstStyle/>
          <a:p>
            <a:endParaRPr lang="en-IE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5882632E-525E-2D51-1948-D8C918E326A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02667" y="1768329"/>
            <a:ext cx="2010063" cy="1575233"/>
          </a:xfrm>
          <a:custGeom>
            <a:avLst/>
            <a:gdLst>
              <a:gd name="connsiteX0" fmla="*/ 0 w 1819275"/>
              <a:gd name="connsiteY0" fmla="*/ 0 h 1820862"/>
              <a:gd name="connsiteX1" fmla="*/ 1819275 w 1819275"/>
              <a:gd name="connsiteY1" fmla="*/ 0 h 1820862"/>
              <a:gd name="connsiteX2" fmla="*/ 1819275 w 1819275"/>
              <a:gd name="connsiteY2" fmla="*/ 1820862 h 1820862"/>
              <a:gd name="connsiteX3" fmla="*/ 0 w 1819275"/>
              <a:gd name="connsiteY3" fmla="*/ 1820862 h 182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9275" h="1820862">
                <a:moveTo>
                  <a:pt x="0" y="0"/>
                </a:moveTo>
                <a:lnTo>
                  <a:pt x="1819275" y="0"/>
                </a:lnTo>
                <a:lnTo>
                  <a:pt x="1819275" y="1820862"/>
                </a:lnTo>
                <a:lnTo>
                  <a:pt x="0" y="1820862"/>
                </a:lnTo>
                <a:close/>
              </a:path>
            </a:pathLst>
          </a:custGeom>
        </p:spPr>
        <p:txBody>
          <a:bodyPr/>
          <a:lstStyle/>
          <a:p>
            <a:endParaRPr lang="en-IE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B5AF497D-61E5-9574-A922-8CCF58839F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59358" y="1768329"/>
            <a:ext cx="2010063" cy="1575233"/>
          </a:xfrm>
          <a:custGeom>
            <a:avLst/>
            <a:gdLst>
              <a:gd name="connsiteX0" fmla="*/ 0 w 1819275"/>
              <a:gd name="connsiteY0" fmla="*/ 0 h 1820862"/>
              <a:gd name="connsiteX1" fmla="*/ 1819275 w 1819275"/>
              <a:gd name="connsiteY1" fmla="*/ 0 h 1820862"/>
              <a:gd name="connsiteX2" fmla="*/ 1819275 w 1819275"/>
              <a:gd name="connsiteY2" fmla="*/ 1820862 h 1820862"/>
              <a:gd name="connsiteX3" fmla="*/ 0 w 1819275"/>
              <a:gd name="connsiteY3" fmla="*/ 1820862 h 182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9275" h="1820862">
                <a:moveTo>
                  <a:pt x="0" y="0"/>
                </a:moveTo>
                <a:lnTo>
                  <a:pt x="1819275" y="0"/>
                </a:lnTo>
                <a:lnTo>
                  <a:pt x="1819275" y="1820862"/>
                </a:lnTo>
                <a:lnTo>
                  <a:pt x="0" y="1820862"/>
                </a:lnTo>
                <a:close/>
              </a:path>
            </a:pathLst>
          </a:custGeom>
        </p:spPr>
        <p:txBody>
          <a:bodyPr/>
          <a:lstStyle/>
          <a:p>
            <a:endParaRPr lang="en-IE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50CA25C-C5E5-CE30-FEF1-07FAF073EFC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89285" y="3484200"/>
            <a:ext cx="2010063" cy="1575233"/>
          </a:xfrm>
          <a:custGeom>
            <a:avLst/>
            <a:gdLst>
              <a:gd name="connsiteX0" fmla="*/ 0 w 1819275"/>
              <a:gd name="connsiteY0" fmla="*/ 0 h 1820862"/>
              <a:gd name="connsiteX1" fmla="*/ 1819275 w 1819275"/>
              <a:gd name="connsiteY1" fmla="*/ 0 h 1820862"/>
              <a:gd name="connsiteX2" fmla="*/ 1819275 w 1819275"/>
              <a:gd name="connsiteY2" fmla="*/ 1820862 h 1820862"/>
              <a:gd name="connsiteX3" fmla="*/ 0 w 1819275"/>
              <a:gd name="connsiteY3" fmla="*/ 1820862 h 182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9275" h="1820862">
                <a:moveTo>
                  <a:pt x="0" y="0"/>
                </a:moveTo>
                <a:lnTo>
                  <a:pt x="1819275" y="0"/>
                </a:lnTo>
                <a:lnTo>
                  <a:pt x="1819275" y="1820862"/>
                </a:lnTo>
                <a:lnTo>
                  <a:pt x="0" y="1820862"/>
                </a:lnTo>
                <a:close/>
              </a:path>
            </a:pathLst>
          </a:custGeom>
        </p:spPr>
        <p:txBody>
          <a:bodyPr/>
          <a:lstStyle/>
          <a:p>
            <a:endParaRPr lang="en-IE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1999C060-0F66-BA10-4DE0-27F80A5C207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145976" y="3484200"/>
            <a:ext cx="2010063" cy="1575233"/>
          </a:xfrm>
          <a:custGeom>
            <a:avLst/>
            <a:gdLst>
              <a:gd name="connsiteX0" fmla="*/ 0 w 1819275"/>
              <a:gd name="connsiteY0" fmla="*/ 0 h 1820862"/>
              <a:gd name="connsiteX1" fmla="*/ 1819275 w 1819275"/>
              <a:gd name="connsiteY1" fmla="*/ 0 h 1820862"/>
              <a:gd name="connsiteX2" fmla="*/ 1819275 w 1819275"/>
              <a:gd name="connsiteY2" fmla="*/ 1820862 h 1820862"/>
              <a:gd name="connsiteX3" fmla="*/ 0 w 1819275"/>
              <a:gd name="connsiteY3" fmla="*/ 1820862 h 182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9275" h="1820862">
                <a:moveTo>
                  <a:pt x="0" y="0"/>
                </a:moveTo>
                <a:lnTo>
                  <a:pt x="1819275" y="0"/>
                </a:lnTo>
                <a:lnTo>
                  <a:pt x="1819275" y="1820862"/>
                </a:lnTo>
                <a:lnTo>
                  <a:pt x="0" y="1820862"/>
                </a:lnTo>
                <a:close/>
              </a:path>
            </a:pathLst>
          </a:custGeom>
        </p:spPr>
        <p:txBody>
          <a:bodyPr/>
          <a:lstStyle/>
          <a:p>
            <a:endParaRPr lang="en-IE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CC14C4D3-39A5-50D5-5122-70D5E4887C2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02667" y="3484200"/>
            <a:ext cx="2010063" cy="1575233"/>
          </a:xfrm>
          <a:custGeom>
            <a:avLst/>
            <a:gdLst>
              <a:gd name="connsiteX0" fmla="*/ 0 w 1819275"/>
              <a:gd name="connsiteY0" fmla="*/ 0 h 1820862"/>
              <a:gd name="connsiteX1" fmla="*/ 1819275 w 1819275"/>
              <a:gd name="connsiteY1" fmla="*/ 0 h 1820862"/>
              <a:gd name="connsiteX2" fmla="*/ 1819275 w 1819275"/>
              <a:gd name="connsiteY2" fmla="*/ 1820862 h 1820862"/>
              <a:gd name="connsiteX3" fmla="*/ 0 w 1819275"/>
              <a:gd name="connsiteY3" fmla="*/ 1820862 h 182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9275" h="1820862">
                <a:moveTo>
                  <a:pt x="0" y="0"/>
                </a:moveTo>
                <a:lnTo>
                  <a:pt x="1819275" y="0"/>
                </a:lnTo>
                <a:lnTo>
                  <a:pt x="1819275" y="1820862"/>
                </a:lnTo>
                <a:lnTo>
                  <a:pt x="0" y="1820862"/>
                </a:lnTo>
                <a:close/>
              </a:path>
            </a:pathLst>
          </a:custGeom>
        </p:spPr>
        <p:txBody>
          <a:bodyPr/>
          <a:lstStyle/>
          <a:p>
            <a:endParaRPr lang="en-IE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53D0A199-F376-5760-3ACB-1704BDBE7F8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59358" y="3484200"/>
            <a:ext cx="2010063" cy="1575233"/>
          </a:xfrm>
          <a:custGeom>
            <a:avLst/>
            <a:gdLst>
              <a:gd name="connsiteX0" fmla="*/ 0 w 1819275"/>
              <a:gd name="connsiteY0" fmla="*/ 0 h 1820862"/>
              <a:gd name="connsiteX1" fmla="*/ 1819275 w 1819275"/>
              <a:gd name="connsiteY1" fmla="*/ 0 h 1820862"/>
              <a:gd name="connsiteX2" fmla="*/ 1819275 w 1819275"/>
              <a:gd name="connsiteY2" fmla="*/ 1820862 h 1820862"/>
              <a:gd name="connsiteX3" fmla="*/ 0 w 1819275"/>
              <a:gd name="connsiteY3" fmla="*/ 1820862 h 182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9275" h="1820862">
                <a:moveTo>
                  <a:pt x="0" y="0"/>
                </a:moveTo>
                <a:lnTo>
                  <a:pt x="1819275" y="0"/>
                </a:lnTo>
                <a:lnTo>
                  <a:pt x="1819275" y="1820862"/>
                </a:lnTo>
                <a:lnTo>
                  <a:pt x="0" y="1820862"/>
                </a:lnTo>
                <a:close/>
              </a:path>
            </a:pathLst>
          </a:custGeom>
        </p:spPr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15962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741516-7623-09C9-FF21-42AB0E6265C5}"/>
              </a:ext>
            </a:extLst>
          </p:cNvPr>
          <p:cNvSpPr/>
          <p:nvPr userDrawn="1"/>
        </p:nvSpPr>
        <p:spPr>
          <a:xfrm>
            <a:off x="0" y="0"/>
            <a:ext cx="12192000" cy="6877399"/>
          </a:xfrm>
          <a:prstGeom prst="rect">
            <a:avLst/>
          </a:prstGeom>
          <a:solidFill>
            <a:srgbClr val="76BF4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/>
            <a:endParaRPr lang="en-IE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FDD9-96B9-1F43-1096-8AE070AB9058}"/>
              </a:ext>
            </a:extLst>
          </p:cNvPr>
          <p:cNvCxnSpPr/>
          <p:nvPr userDrawn="1"/>
        </p:nvCxnSpPr>
        <p:spPr>
          <a:xfrm>
            <a:off x="808725" y="2885907"/>
            <a:ext cx="0" cy="7624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171188-3814-C8B3-2145-46212D1BB753}"/>
              </a:ext>
            </a:extLst>
          </p:cNvPr>
          <p:cNvSpPr txBox="1"/>
          <p:nvPr userDrawn="1"/>
        </p:nvSpPr>
        <p:spPr>
          <a:xfrm>
            <a:off x="1147015" y="2815733"/>
            <a:ext cx="4824085" cy="9026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292"/>
            <a:r>
              <a:rPr lang="en-US" sz="2933" cap="all" spc="107" dirty="0">
                <a:solidFill>
                  <a:prstClr val="black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Presentation</a:t>
            </a:r>
          </a:p>
          <a:p>
            <a:pPr defTabSz="914292"/>
            <a:r>
              <a:rPr lang="en-US" sz="2933" cap="all" spc="107" dirty="0">
                <a:solidFill>
                  <a:prstClr val="white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81300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hoto Circle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01">
            <a:extLst>
              <a:ext uri="{FF2B5EF4-FFF2-40B4-BE49-F238E27FC236}">
                <a16:creationId xmlns:a16="http://schemas.microsoft.com/office/drawing/2014/main" id="{EEC04EEC-E816-C3A6-4AB2-98DD5E4D35C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10473" y="1078726"/>
            <a:ext cx="1858962" cy="1858964"/>
          </a:xfrm>
          <a:custGeom>
            <a:avLst/>
            <a:gdLst>
              <a:gd name="connsiteX0" fmla="*/ 929481 w 1858962"/>
              <a:gd name="connsiteY0" fmla="*/ 0 h 1858964"/>
              <a:gd name="connsiteX1" fmla="*/ 1858962 w 1858962"/>
              <a:gd name="connsiteY1" fmla="*/ 929482 h 1858964"/>
              <a:gd name="connsiteX2" fmla="*/ 929481 w 1858962"/>
              <a:gd name="connsiteY2" fmla="*/ 1858964 h 1858964"/>
              <a:gd name="connsiteX3" fmla="*/ 0 w 1858962"/>
              <a:gd name="connsiteY3" fmla="*/ 929482 h 1858964"/>
              <a:gd name="connsiteX4" fmla="*/ 929481 w 1858962"/>
              <a:gd name="connsiteY4" fmla="*/ 0 h 185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8962" h="1858964">
                <a:moveTo>
                  <a:pt x="929481" y="0"/>
                </a:moveTo>
                <a:cubicBezTo>
                  <a:pt x="1442819" y="0"/>
                  <a:pt x="1858962" y="416143"/>
                  <a:pt x="1858962" y="929482"/>
                </a:cubicBezTo>
                <a:cubicBezTo>
                  <a:pt x="1858962" y="1442821"/>
                  <a:pt x="1442819" y="1858964"/>
                  <a:pt x="929481" y="1858964"/>
                </a:cubicBezTo>
                <a:cubicBezTo>
                  <a:pt x="416143" y="1858964"/>
                  <a:pt x="0" y="1442821"/>
                  <a:pt x="0" y="929482"/>
                </a:cubicBezTo>
                <a:cubicBezTo>
                  <a:pt x="0" y="416143"/>
                  <a:pt x="416143" y="0"/>
                  <a:pt x="929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RU"/>
          </a:p>
        </p:txBody>
      </p:sp>
      <p:sp>
        <p:nvSpPr>
          <p:cNvPr id="3" name="Placeholder 02">
            <a:extLst>
              <a:ext uri="{FF2B5EF4-FFF2-40B4-BE49-F238E27FC236}">
                <a16:creationId xmlns:a16="http://schemas.microsoft.com/office/drawing/2014/main" id="{836C5C11-C3C8-F5FF-37A4-2639B9F61B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7933" y="1078726"/>
            <a:ext cx="1858962" cy="1858964"/>
          </a:xfrm>
          <a:custGeom>
            <a:avLst/>
            <a:gdLst>
              <a:gd name="connsiteX0" fmla="*/ 929481 w 1858962"/>
              <a:gd name="connsiteY0" fmla="*/ 0 h 1858964"/>
              <a:gd name="connsiteX1" fmla="*/ 1858962 w 1858962"/>
              <a:gd name="connsiteY1" fmla="*/ 929482 h 1858964"/>
              <a:gd name="connsiteX2" fmla="*/ 929481 w 1858962"/>
              <a:gd name="connsiteY2" fmla="*/ 1858964 h 1858964"/>
              <a:gd name="connsiteX3" fmla="*/ 0 w 1858962"/>
              <a:gd name="connsiteY3" fmla="*/ 929482 h 1858964"/>
              <a:gd name="connsiteX4" fmla="*/ 929481 w 1858962"/>
              <a:gd name="connsiteY4" fmla="*/ 0 h 185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8962" h="1858964">
                <a:moveTo>
                  <a:pt x="929481" y="0"/>
                </a:moveTo>
                <a:cubicBezTo>
                  <a:pt x="1442819" y="0"/>
                  <a:pt x="1858962" y="416143"/>
                  <a:pt x="1858962" y="929482"/>
                </a:cubicBezTo>
                <a:cubicBezTo>
                  <a:pt x="1858962" y="1442821"/>
                  <a:pt x="1442819" y="1858964"/>
                  <a:pt x="929481" y="1858964"/>
                </a:cubicBezTo>
                <a:cubicBezTo>
                  <a:pt x="416143" y="1858964"/>
                  <a:pt x="0" y="1442821"/>
                  <a:pt x="0" y="929482"/>
                </a:cubicBezTo>
                <a:cubicBezTo>
                  <a:pt x="0" y="416143"/>
                  <a:pt x="416143" y="0"/>
                  <a:pt x="929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RU"/>
          </a:p>
        </p:txBody>
      </p:sp>
      <p:sp>
        <p:nvSpPr>
          <p:cNvPr id="4" name="Placeholder 03">
            <a:extLst>
              <a:ext uri="{FF2B5EF4-FFF2-40B4-BE49-F238E27FC236}">
                <a16:creationId xmlns:a16="http://schemas.microsoft.com/office/drawing/2014/main" id="{63D0C087-F13B-4956-67DB-CE6BAE886F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85393" y="1078726"/>
            <a:ext cx="1858962" cy="1858964"/>
          </a:xfrm>
          <a:custGeom>
            <a:avLst/>
            <a:gdLst>
              <a:gd name="connsiteX0" fmla="*/ 929481 w 1858962"/>
              <a:gd name="connsiteY0" fmla="*/ 0 h 1858964"/>
              <a:gd name="connsiteX1" fmla="*/ 1858962 w 1858962"/>
              <a:gd name="connsiteY1" fmla="*/ 929482 h 1858964"/>
              <a:gd name="connsiteX2" fmla="*/ 929481 w 1858962"/>
              <a:gd name="connsiteY2" fmla="*/ 1858964 h 1858964"/>
              <a:gd name="connsiteX3" fmla="*/ 0 w 1858962"/>
              <a:gd name="connsiteY3" fmla="*/ 929482 h 1858964"/>
              <a:gd name="connsiteX4" fmla="*/ 929481 w 1858962"/>
              <a:gd name="connsiteY4" fmla="*/ 0 h 185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8962" h="1858964">
                <a:moveTo>
                  <a:pt x="929481" y="0"/>
                </a:moveTo>
                <a:cubicBezTo>
                  <a:pt x="1442819" y="0"/>
                  <a:pt x="1858962" y="416143"/>
                  <a:pt x="1858962" y="929482"/>
                </a:cubicBezTo>
                <a:cubicBezTo>
                  <a:pt x="1858962" y="1442821"/>
                  <a:pt x="1442819" y="1858964"/>
                  <a:pt x="929481" y="1858964"/>
                </a:cubicBezTo>
                <a:cubicBezTo>
                  <a:pt x="416143" y="1858964"/>
                  <a:pt x="0" y="1442821"/>
                  <a:pt x="0" y="929482"/>
                </a:cubicBezTo>
                <a:cubicBezTo>
                  <a:pt x="0" y="416143"/>
                  <a:pt x="416143" y="0"/>
                  <a:pt x="929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RU"/>
          </a:p>
        </p:txBody>
      </p:sp>
      <p:sp>
        <p:nvSpPr>
          <p:cNvPr id="7" name="Placeholder 04">
            <a:extLst>
              <a:ext uri="{FF2B5EF4-FFF2-40B4-BE49-F238E27FC236}">
                <a16:creationId xmlns:a16="http://schemas.microsoft.com/office/drawing/2014/main" id="{5B836482-8AC1-5E4F-B6CC-32093C994C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22853" y="1078726"/>
            <a:ext cx="1858962" cy="1858964"/>
          </a:xfrm>
          <a:custGeom>
            <a:avLst/>
            <a:gdLst>
              <a:gd name="connsiteX0" fmla="*/ 929481 w 1858962"/>
              <a:gd name="connsiteY0" fmla="*/ 0 h 1858964"/>
              <a:gd name="connsiteX1" fmla="*/ 1858962 w 1858962"/>
              <a:gd name="connsiteY1" fmla="*/ 929482 h 1858964"/>
              <a:gd name="connsiteX2" fmla="*/ 929481 w 1858962"/>
              <a:gd name="connsiteY2" fmla="*/ 1858964 h 1858964"/>
              <a:gd name="connsiteX3" fmla="*/ 0 w 1858962"/>
              <a:gd name="connsiteY3" fmla="*/ 929482 h 1858964"/>
              <a:gd name="connsiteX4" fmla="*/ 929481 w 1858962"/>
              <a:gd name="connsiteY4" fmla="*/ 0 h 185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8962" h="1858964">
                <a:moveTo>
                  <a:pt x="929481" y="0"/>
                </a:moveTo>
                <a:cubicBezTo>
                  <a:pt x="1442819" y="0"/>
                  <a:pt x="1858962" y="416143"/>
                  <a:pt x="1858962" y="929482"/>
                </a:cubicBezTo>
                <a:cubicBezTo>
                  <a:pt x="1858962" y="1442821"/>
                  <a:pt x="1442819" y="1858964"/>
                  <a:pt x="929481" y="1858964"/>
                </a:cubicBezTo>
                <a:cubicBezTo>
                  <a:pt x="416143" y="1858964"/>
                  <a:pt x="0" y="1442821"/>
                  <a:pt x="0" y="929482"/>
                </a:cubicBezTo>
                <a:cubicBezTo>
                  <a:pt x="0" y="416143"/>
                  <a:pt x="416143" y="0"/>
                  <a:pt x="929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RU"/>
          </a:p>
        </p:txBody>
      </p:sp>
      <p:sp>
        <p:nvSpPr>
          <p:cNvPr id="8" name="Placeholder 05">
            <a:extLst>
              <a:ext uri="{FF2B5EF4-FFF2-40B4-BE49-F238E27FC236}">
                <a16:creationId xmlns:a16="http://schemas.microsoft.com/office/drawing/2014/main" id="{F3644579-EDCE-37DC-346F-52B1DA0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10473" y="3997186"/>
            <a:ext cx="1858962" cy="1858964"/>
          </a:xfrm>
          <a:custGeom>
            <a:avLst/>
            <a:gdLst>
              <a:gd name="connsiteX0" fmla="*/ 929481 w 1858962"/>
              <a:gd name="connsiteY0" fmla="*/ 0 h 1858964"/>
              <a:gd name="connsiteX1" fmla="*/ 1858962 w 1858962"/>
              <a:gd name="connsiteY1" fmla="*/ 929482 h 1858964"/>
              <a:gd name="connsiteX2" fmla="*/ 929481 w 1858962"/>
              <a:gd name="connsiteY2" fmla="*/ 1858964 h 1858964"/>
              <a:gd name="connsiteX3" fmla="*/ 0 w 1858962"/>
              <a:gd name="connsiteY3" fmla="*/ 929482 h 1858964"/>
              <a:gd name="connsiteX4" fmla="*/ 929481 w 1858962"/>
              <a:gd name="connsiteY4" fmla="*/ 0 h 185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8962" h="1858964">
                <a:moveTo>
                  <a:pt x="929481" y="0"/>
                </a:moveTo>
                <a:cubicBezTo>
                  <a:pt x="1442819" y="0"/>
                  <a:pt x="1858962" y="416143"/>
                  <a:pt x="1858962" y="929482"/>
                </a:cubicBezTo>
                <a:cubicBezTo>
                  <a:pt x="1858962" y="1442821"/>
                  <a:pt x="1442819" y="1858964"/>
                  <a:pt x="929481" y="1858964"/>
                </a:cubicBezTo>
                <a:cubicBezTo>
                  <a:pt x="416143" y="1858964"/>
                  <a:pt x="0" y="1442821"/>
                  <a:pt x="0" y="929482"/>
                </a:cubicBezTo>
                <a:cubicBezTo>
                  <a:pt x="0" y="416143"/>
                  <a:pt x="416143" y="0"/>
                  <a:pt x="929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RU"/>
          </a:p>
        </p:txBody>
      </p:sp>
      <p:sp>
        <p:nvSpPr>
          <p:cNvPr id="9" name="Placeholder 06">
            <a:extLst>
              <a:ext uri="{FF2B5EF4-FFF2-40B4-BE49-F238E27FC236}">
                <a16:creationId xmlns:a16="http://schemas.microsoft.com/office/drawing/2014/main" id="{B86B2EB5-7567-5178-86AB-6ED66047010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7933" y="3997186"/>
            <a:ext cx="1858962" cy="1858964"/>
          </a:xfrm>
          <a:custGeom>
            <a:avLst/>
            <a:gdLst>
              <a:gd name="connsiteX0" fmla="*/ 929481 w 1858962"/>
              <a:gd name="connsiteY0" fmla="*/ 0 h 1858964"/>
              <a:gd name="connsiteX1" fmla="*/ 1858962 w 1858962"/>
              <a:gd name="connsiteY1" fmla="*/ 929482 h 1858964"/>
              <a:gd name="connsiteX2" fmla="*/ 929481 w 1858962"/>
              <a:gd name="connsiteY2" fmla="*/ 1858964 h 1858964"/>
              <a:gd name="connsiteX3" fmla="*/ 0 w 1858962"/>
              <a:gd name="connsiteY3" fmla="*/ 929482 h 1858964"/>
              <a:gd name="connsiteX4" fmla="*/ 929481 w 1858962"/>
              <a:gd name="connsiteY4" fmla="*/ 0 h 185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8962" h="1858964">
                <a:moveTo>
                  <a:pt x="929481" y="0"/>
                </a:moveTo>
                <a:cubicBezTo>
                  <a:pt x="1442819" y="0"/>
                  <a:pt x="1858962" y="416143"/>
                  <a:pt x="1858962" y="929482"/>
                </a:cubicBezTo>
                <a:cubicBezTo>
                  <a:pt x="1858962" y="1442821"/>
                  <a:pt x="1442819" y="1858964"/>
                  <a:pt x="929481" y="1858964"/>
                </a:cubicBezTo>
                <a:cubicBezTo>
                  <a:pt x="416143" y="1858964"/>
                  <a:pt x="0" y="1442821"/>
                  <a:pt x="0" y="929482"/>
                </a:cubicBezTo>
                <a:cubicBezTo>
                  <a:pt x="0" y="416143"/>
                  <a:pt x="416143" y="0"/>
                  <a:pt x="929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RU"/>
          </a:p>
        </p:txBody>
      </p:sp>
      <p:sp>
        <p:nvSpPr>
          <p:cNvPr id="10" name="Placeholder 07">
            <a:extLst>
              <a:ext uri="{FF2B5EF4-FFF2-40B4-BE49-F238E27FC236}">
                <a16:creationId xmlns:a16="http://schemas.microsoft.com/office/drawing/2014/main" id="{C69F68D5-05C0-7855-0F87-407554965F8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85393" y="3997186"/>
            <a:ext cx="1858962" cy="1858964"/>
          </a:xfrm>
          <a:custGeom>
            <a:avLst/>
            <a:gdLst>
              <a:gd name="connsiteX0" fmla="*/ 929481 w 1858962"/>
              <a:gd name="connsiteY0" fmla="*/ 0 h 1858964"/>
              <a:gd name="connsiteX1" fmla="*/ 1858962 w 1858962"/>
              <a:gd name="connsiteY1" fmla="*/ 929482 h 1858964"/>
              <a:gd name="connsiteX2" fmla="*/ 929481 w 1858962"/>
              <a:gd name="connsiteY2" fmla="*/ 1858964 h 1858964"/>
              <a:gd name="connsiteX3" fmla="*/ 0 w 1858962"/>
              <a:gd name="connsiteY3" fmla="*/ 929482 h 1858964"/>
              <a:gd name="connsiteX4" fmla="*/ 929481 w 1858962"/>
              <a:gd name="connsiteY4" fmla="*/ 0 h 185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8962" h="1858964">
                <a:moveTo>
                  <a:pt x="929481" y="0"/>
                </a:moveTo>
                <a:cubicBezTo>
                  <a:pt x="1442819" y="0"/>
                  <a:pt x="1858962" y="416143"/>
                  <a:pt x="1858962" y="929482"/>
                </a:cubicBezTo>
                <a:cubicBezTo>
                  <a:pt x="1858962" y="1442821"/>
                  <a:pt x="1442819" y="1858964"/>
                  <a:pt x="929481" y="1858964"/>
                </a:cubicBezTo>
                <a:cubicBezTo>
                  <a:pt x="416143" y="1858964"/>
                  <a:pt x="0" y="1442821"/>
                  <a:pt x="0" y="929482"/>
                </a:cubicBezTo>
                <a:cubicBezTo>
                  <a:pt x="0" y="416143"/>
                  <a:pt x="416143" y="0"/>
                  <a:pt x="929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RU"/>
          </a:p>
        </p:txBody>
      </p:sp>
      <p:sp>
        <p:nvSpPr>
          <p:cNvPr id="11" name="Placeholder 08">
            <a:extLst>
              <a:ext uri="{FF2B5EF4-FFF2-40B4-BE49-F238E27FC236}">
                <a16:creationId xmlns:a16="http://schemas.microsoft.com/office/drawing/2014/main" id="{57473D85-EE7C-2BEC-EF04-795FF4C9A8C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22853" y="3997186"/>
            <a:ext cx="1858962" cy="1858964"/>
          </a:xfrm>
          <a:custGeom>
            <a:avLst/>
            <a:gdLst>
              <a:gd name="connsiteX0" fmla="*/ 929481 w 1858962"/>
              <a:gd name="connsiteY0" fmla="*/ 0 h 1858964"/>
              <a:gd name="connsiteX1" fmla="*/ 1858962 w 1858962"/>
              <a:gd name="connsiteY1" fmla="*/ 929482 h 1858964"/>
              <a:gd name="connsiteX2" fmla="*/ 929481 w 1858962"/>
              <a:gd name="connsiteY2" fmla="*/ 1858964 h 1858964"/>
              <a:gd name="connsiteX3" fmla="*/ 0 w 1858962"/>
              <a:gd name="connsiteY3" fmla="*/ 929482 h 1858964"/>
              <a:gd name="connsiteX4" fmla="*/ 929481 w 1858962"/>
              <a:gd name="connsiteY4" fmla="*/ 0 h 185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8962" h="1858964">
                <a:moveTo>
                  <a:pt x="929481" y="0"/>
                </a:moveTo>
                <a:cubicBezTo>
                  <a:pt x="1442819" y="0"/>
                  <a:pt x="1858962" y="416143"/>
                  <a:pt x="1858962" y="929482"/>
                </a:cubicBezTo>
                <a:cubicBezTo>
                  <a:pt x="1858962" y="1442821"/>
                  <a:pt x="1442819" y="1858964"/>
                  <a:pt x="929481" y="1858964"/>
                </a:cubicBezTo>
                <a:cubicBezTo>
                  <a:pt x="416143" y="1858964"/>
                  <a:pt x="0" y="1442821"/>
                  <a:pt x="0" y="929482"/>
                </a:cubicBezTo>
                <a:cubicBezTo>
                  <a:pt x="0" y="416143"/>
                  <a:pt x="416143" y="0"/>
                  <a:pt x="929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RU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FC4EFF9-734B-5188-3EF2-A9A171D7B1CA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89790CCE-1434-9F35-F37A-4E99342564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67BC51E-935A-1894-749D-A63E5DA1EE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2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7" grpId="0"/>
      <p:bldP spid="8" grpId="0"/>
      <p:bldP spid="9" grpId="0"/>
      <p:bldP spid="10" grpId="0"/>
      <p:bldP spid="11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">
            <a:extLst>
              <a:ext uri="{FF2B5EF4-FFF2-40B4-BE49-F238E27FC236}">
                <a16:creationId xmlns:a16="http://schemas.microsoft.com/office/drawing/2014/main" id="{73F1C409-818B-5E2A-80C9-87B68B2B8D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2193893"/>
            <a:ext cx="2333625" cy="2343150"/>
          </a:xfrm>
          <a:custGeom>
            <a:avLst/>
            <a:gdLst>
              <a:gd name="connsiteX0" fmla="*/ 0 w 2368550"/>
              <a:gd name="connsiteY0" fmla="*/ 0 h 2370138"/>
              <a:gd name="connsiteX1" fmla="*/ 2368550 w 2368550"/>
              <a:gd name="connsiteY1" fmla="*/ 0 h 2370138"/>
              <a:gd name="connsiteX2" fmla="*/ 2368550 w 2368550"/>
              <a:gd name="connsiteY2" fmla="*/ 2370138 h 2370138"/>
              <a:gd name="connsiteX3" fmla="*/ 0 w 2368550"/>
              <a:gd name="connsiteY3" fmla="*/ 2370138 h 237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550" h="2370138">
                <a:moveTo>
                  <a:pt x="0" y="0"/>
                </a:moveTo>
                <a:lnTo>
                  <a:pt x="2368550" y="0"/>
                </a:lnTo>
                <a:lnTo>
                  <a:pt x="2368550" y="2370138"/>
                </a:lnTo>
                <a:lnTo>
                  <a:pt x="0" y="23701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RU"/>
          </a:p>
        </p:txBody>
      </p:sp>
      <p:sp>
        <p:nvSpPr>
          <p:cNvPr id="21" name="Placeholder">
            <a:extLst>
              <a:ext uri="{FF2B5EF4-FFF2-40B4-BE49-F238E27FC236}">
                <a16:creationId xmlns:a16="http://schemas.microsoft.com/office/drawing/2014/main" id="{71D06F95-9F00-7030-B793-808A565573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8879" y="2193893"/>
            <a:ext cx="2333625" cy="2343150"/>
          </a:xfrm>
          <a:custGeom>
            <a:avLst/>
            <a:gdLst>
              <a:gd name="connsiteX0" fmla="*/ 0 w 2368550"/>
              <a:gd name="connsiteY0" fmla="*/ 0 h 2370138"/>
              <a:gd name="connsiteX1" fmla="*/ 2368550 w 2368550"/>
              <a:gd name="connsiteY1" fmla="*/ 0 h 2370138"/>
              <a:gd name="connsiteX2" fmla="*/ 2368550 w 2368550"/>
              <a:gd name="connsiteY2" fmla="*/ 2370138 h 2370138"/>
              <a:gd name="connsiteX3" fmla="*/ 0 w 2368550"/>
              <a:gd name="connsiteY3" fmla="*/ 2370138 h 237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550" h="2370138">
                <a:moveTo>
                  <a:pt x="0" y="0"/>
                </a:moveTo>
                <a:lnTo>
                  <a:pt x="2368550" y="0"/>
                </a:lnTo>
                <a:lnTo>
                  <a:pt x="2368550" y="2370138"/>
                </a:lnTo>
                <a:lnTo>
                  <a:pt x="0" y="23701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RU"/>
          </a:p>
        </p:txBody>
      </p:sp>
      <p:sp>
        <p:nvSpPr>
          <p:cNvPr id="22" name="Placeholder">
            <a:extLst>
              <a:ext uri="{FF2B5EF4-FFF2-40B4-BE49-F238E27FC236}">
                <a16:creationId xmlns:a16="http://schemas.microsoft.com/office/drawing/2014/main" id="{7AD1BAC0-027B-AAB9-B195-23862BBEB6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31663" y="2193893"/>
            <a:ext cx="2333625" cy="2343150"/>
          </a:xfrm>
          <a:custGeom>
            <a:avLst/>
            <a:gdLst>
              <a:gd name="connsiteX0" fmla="*/ 0 w 2368550"/>
              <a:gd name="connsiteY0" fmla="*/ 0 h 2370138"/>
              <a:gd name="connsiteX1" fmla="*/ 2368550 w 2368550"/>
              <a:gd name="connsiteY1" fmla="*/ 0 h 2370138"/>
              <a:gd name="connsiteX2" fmla="*/ 2368550 w 2368550"/>
              <a:gd name="connsiteY2" fmla="*/ 2370138 h 2370138"/>
              <a:gd name="connsiteX3" fmla="*/ 0 w 2368550"/>
              <a:gd name="connsiteY3" fmla="*/ 2370138 h 237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550" h="2370138">
                <a:moveTo>
                  <a:pt x="0" y="0"/>
                </a:moveTo>
                <a:lnTo>
                  <a:pt x="2368550" y="0"/>
                </a:lnTo>
                <a:lnTo>
                  <a:pt x="2368550" y="2370138"/>
                </a:lnTo>
                <a:lnTo>
                  <a:pt x="0" y="23701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RU"/>
          </a:p>
        </p:txBody>
      </p:sp>
      <p:sp>
        <p:nvSpPr>
          <p:cNvPr id="23" name="Placeholder">
            <a:extLst>
              <a:ext uri="{FF2B5EF4-FFF2-40B4-BE49-F238E27FC236}">
                <a16:creationId xmlns:a16="http://schemas.microsoft.com/office/drawing/2014/main" id="{454056F2-8D87-B094-EEA1-114C3F5C9B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94447" y="2193893"/>
            <a:ext cx="2333625" cy="2343150"/>
          </a:xfrm>
          <a:custGeom>
            <a:avLst/>
            <a:gdLst>
              <a:gd name="connsiteX0" fmla="*/ 0 w 2368550"/>
              <a:gd name="connsiteY0" fmla="*/ 0 h 2370138"/>
              <a:gd name="connsiteX1" fmla="*/ 2368550 w 2368550"/>
              <a:gd name="connsiteY1" fmla="*/ 0 h 2370138"/>
              <a:gd name="connsiteX2" fmla="*/ 2368550 w 2368550"/>
              <a:gd name="connsiteY2" fmla="*/ 2370138 h 2370138"/>
              <a:gd name="connsiteX3" fmla="*/ 0 w 2368550"/>
              <a:gd name="connsiteY3" fmla="*/ 2370138 h 237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550" h="2370138">
                <a:moveTo>
                  <a:pt x="0" y="0"/>
                </a:moveTo>
                <a:lnTo>
                  <a:pt x="2368550" y="0"/>
                </a:lnTo>
                <a:lnTo>
                  <a:pt x="2368550" y="2370138"/>
                </a:lnTo>
                <a:lnTo>
                  <a:pt x="0" y="23701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RU"/>
          </a:p>
        </p:txBody>
      </p:sp>
      <p:sp>
        <p:nvSpPr>
          <p:cNvPr id="24" name="Placeholder">
            <a:extLst>
              <a:ext uri="{FF2B5EF4-FFF2-40B4-BE49-F238E27FC236}">
                <a16:creationId xmlns:a16="http://schemas.microsoft.com/office/drawing/2014/main" id="{1F368851-42ED-FF62-9C74-537A9D97B38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57231" y="2193893"/>
            <a:ext cx="2333625" cy="2343150"/>
          </a:xfrm>
          <a:custGeom>
            <a:avLst/>
            <a:gdLst>
              <a:gd name="connsiteX0" fmla="*/ 0 w 2368550"/>
              <a:gd name="connsiteY0" fmla="*/ 0 h 2370138"/>
              <a:gd name="connsiteX1" fmla="*/ 2368550 w 2368550"/>
              <a:gd name="connsiteY1" fmla="*/ 0 h 2370138"/>
              <a:gd name="connsiteX2" fmla="*/ 2368550 w 2368550"/>
              <a:gd name="connsiteY2" fmla="*/ 2370138 h 2370138"/>
              <a:gd name="connsiteX3" fmla="*/ 0 w 2368550"/>
              <a:gd name="connsiteY3" fmla="*/ 2370138 h 237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550" h="2370138">
                <a:moveTo>
                  <a:pt x="0" y="0"/>
                </a:moveTo>
                <a:lnTo>
                  <a:pt x="2368550" y="0"/>
                </a:lnTo>
                <a:lnTo>
                  <a:pt x="2368550" y="2370138"/>
                </a:lnTo>
                <a:lnTo>
                  <a:pt x="0" y="23701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RU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6A69CEB-5E03-B8D2-5FC3-A8276B6A92AF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11C57A05-64DB-AF47-2E26-5A8C57F9E1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F7BFBA0-E1DC-0540-742F-6B07D59918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29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FE8C2584-F59F-2913-E98C-F67C860D54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88" y="2312988"/>
            <a:ext cx="12180887" cy="4545012"/>
          </a:xfrm>
          <a:custGeom>
            <a:avLst/>
            <a:gdLst>
              <a:gd name="connsiteX0" fmla="*/ 0 w 12180887"/>
              <a:gd name="connsiteY0" fmla="*/ 0 h 4545012"/>
              <a:gd name="connsiteX1" fmla="*/ 12180887 w 12180887"/>
              <a:gd name="connsiteY1" fmla="*/ 0 h 4545012"/>
              <a:gd name="connsiteX2" fmla="*/ 12180887 w 12180887"/>
              <a:gd name="connsiteY2" fmla="*/ 4545012 h 4545012"/>
              <a:gd name="connsiteX3" fmla="*/ 0 w 12180887"/>
              <a:gd name="connsiteY3" fmla="*/ 4545012 h 4545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0887" h="4545012">
                <a:moveTo>
                  <a:pt x="0" y="0"/>
                </a:moveTo>
                <a:lnTo>
                  <a:pt x="12180887" y="0"/>
                </a:lnTo>
                <a:lnTo>
                  <a:pt x="12180887" y="4545012"/>
                </a:lnTo>
                <a:lnTo>
                  <a:pt x="0" y="45450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400565-E021-8402-BEC3-365C9649BFAB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224484C8-FE60-64A0-D03E-AF2873A8AF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F9439053-6ADE-2667-0650-5E06504E0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84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FE8C2584-F59F-2913-E98C-F67C860D54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6821" y="1156494"/>
            <a:ext cx="11068187" cy="4545012"/>
          </a:xfrm>
          <a:custGeom>
            <a:avLst/>
            <a:gdLst>
              <a:gd name="connsiteX0" fmla="*/ 0 w 12180887"/>
              <a:gd name="connsiteY0" fmla="*/ 0 h 4545012"/>
              <a:gd name="connsiteX1" fmla="*/ 12180887 w 12180887"/>
              <a:gd name="connsiteY1" fmla="*/ 0 h 4545012"/>
              <a:gd name="connsiteX2" fmla="*/ 12180887 w 12180887"/>
              <a:gd name="connsiteY2" fmla="*/ 4545012 h 4545012"/>
              <a:gd name="connsiteX3" fmla="*/ 0 w 12180887"/>
              <a:gd name="connsiteY3" fmla="*/ 4545012 h 4545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0887" h="4545012">
                <a:moveTo>
                  <a:pt x="0" y="0"/>
                </a:moveTo>
                <a:lnTo>
                  <a:pt x="12180887" y="0"/>
                </a:lnTo>
                <a:lnTo>
                  <a:pt x="12180887" y="4545012"/>
                </a:lnTo>
                <a:lnTo>
                  <a:pt x="0" y="45450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400565-E021-8402-BEC3-365C9649BFAB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224484C8-FE60-64A0-D03E-AF2873A8AF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F9439053-6ADE-2667-0650-5E06504E0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5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Inse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FE8C2584-F59F-2913-E98C-F67C860D54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6822" y="1703424"/>
            <a:ext cx="3385518" cy="3073674"/>
          </a:xfrm>
          <a:custGeom>
            <a:avLst/>
            <a:gdLst>
              <a:gd name="connsiteX0" fmla="*/ 0 w 12180887"/>
              <a:gd name="connsiteY0" fmla="*/ 0 h 4545012"/>
              <a:gd name="connsiteX1" fmla="*/ 12180887 w 12180887"/>
              <a:gd name="connsiteY1" fmla="*/ 0 h 4545012"/>
              <a:gd name="connsiteX2" fmla="*/ 12180887 w 12180887"/>
              <a:gd name="connsiteY2" fmla="*/ 4545012 h 4545012"/>
              <a:gd name="connsiteX3" fmla="*/ 0 w 12180887"/>
              <a:gd name="connsiteY3" fmla="*/ 4545012 h 4545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0887" h="4545012">
                <a:moveTo>
                  <a:pt x="0" y="0"/>
                </a:moveTo>
                <a:lnTo>
                  <a:pt x="12180887" y="0"/>
                </a:lnTo>
                <a:lnTo>
                  <a:pt x="12180887" y="4545012"/>
                </a:lnTo>
                <a:lnTo>
                  <a:pt x="0" y="45450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400565-E021-8402-BEC3-365C9649BFAB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224484C8-FE60-64A0-D03E-AF2873A8AF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F9439053-6ADE-2667-0650-5E06504E0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8DEF3283-D3AC-5788-064B-4B2BD02488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21364" y="1703424"/>
            <a:ext cx="3385518" cy="3073674"/>
          </a:xfrm>
          <a:custGeom>
            <a:avLst/>
            <a:gdLst>
              <a:gd name="connsiteX0" fmla="*/ 0 w 12180887"/>
              <a:gd name="connsiteY0" fmla="*/ 0 h 4545012"/>
              <a:gd name="connsiteX1" fmla="*/ 12180887 w 12180887"/>
              <a:gd name="connsiteY1" fmla="*/ 0 h 4545012"/>
              <a:gd name="connsiteX2" fmla="*/ 12180887 w 12180887"/>
              <a:gd name="connsiteY2" fmla="*/ 4545012 h 4545012"/>
              <a:gd name="connsiteX3" fmla="*/ 0 w 12180887"/>
              <a:gd name="connsiteY3" fmla="*/ 4545012 h 4545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0887" h="4545012">
                <a:moveTo>
                  <a:pt x="0" y="0"/>
                </a:moveTo>
                <a:lnTo>
                  <a:pt x="12180887" y="0"/>
                </a:lnTo>
                <a:lnTo>
                  <a:pt x="12180887" y="4545012"/>
                </a:lnTo>
                <a:lnTo>
                  <a:pt x="0" y="45450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92CC8A5-1844-41BA-A01A-BBE327F2A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5906" y="1703424"/>
            <a:ext cx="3385518" cy="3073674"/>
          </a:xfrm>
          <a:custGeom>
            <a:avLst/>
            <a:gdLst>
              <a:gd name="connsiteX0" fmla="*/ 0 w 12180887"/>
              <a:gd name="connsiteY0" fmla="*/ 0 h 4545012"/>
              <a:gd name="connsiteX1" fmla="*/ 12180887 w 12180887"/>
              <a:gd name="connsiteY1" fmla="*/ 0 h 4545012"/>
              <a:gd name="connsiteX2" fmla="*/ 12180887 w 12180887"/>
              <a:gd name="connsiteY2" fmla="*/ 4545012 h 4545012"/>
              <a:gd name="connsiteX3" fmla="*/ 0 w 12180887"/>
              <a:gd name="connsiteY3" fmla="*/ 4545012 h 4545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0887" h="4545012">
                <a:moveTo>
                  <a:pt x="0" y="0"/>
                </a:moveTo>
                <a:lnTo>
                  <a:pt x="12180887" y="0"/>
                </a:lnTo>
                <a:lnTo>
                  <a:pt x="12180887" y="4545012"/>
                </a:lnTo>
                <a:lnTo>
                  <a:pt x="0" y="45450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358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box styl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be photo">
            <a:extLst>
              <a:ext uri="{FF2B5EF4-FFF2-40B4-BE49-F238E27FC236}">
                <a16:creationId xmlns:a16="http://schemas.microsoft.com/office/drawing/2014/main" id="{9446F0E5-089D-3A7A-81BD-EB7963DB68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98984" y="1239275"/>
            <a:ext cx="2233612" cy="2555875"/>
          </a:xfrm>
          <a:custGeom>
            <a:avLst/>
            <a:gdLst>
              <a:gd name="connsiteX0" fmla="*/ 0 w 2233612"/>
              <a:gd name="connsiteY0" fmla="*/ 719137 h 2555875"/>
              <a:gd name="connsiteX1" fmla="*/ 1054100 w 2233612"/>
              <a:gd name="connsiteY1" fmla="*/ 1325562 h 2555875"/>
              <a:gd name="connsiteX2" fmla="*/ 1054100 w 2233612"/>
              <a:gd name="connsiteY2" fmla="*/ 2555875 h 2555875"/>
              <a:gd name="connsiteX3" fmla="*/ 0 w 2233612"/>
              <a:gd name="connsiteY3" fmla="*/ 1946275 h 2555875"/>
              <a:gd name="connsiteX4" fmla="*/ 2233612 w 2233612"/>
              <a:gd name="connsiteY4" fmla="*/ 712787 h 2555875"/>
              <a:gd name="connsiteX5" fmla="*/ 2233612 w 2233612"/>
              <a:gd name="connsiteY5" fmla="*/ 1941513 h 2555875"/>
              <a:gd name="connsiteX6" fmla="*/ 1173162 w 2233612"/>
              <a:gd name="connsiteY6" fmla="*/ 2555875 h 2555875"/>
              <a:gd name="connsiteX7" fmla="*/ 1173162 w 2233612"/>
              <a:gd name="connsiteY7" fmla="*/ 1325562 h 2555875"/>
              <a:gd name="connsiteX8" fmla="*/ 1119187 w 2233612"/>
              <a:gd name="connsiteY8" fmla="*/ 0 h 2555875"/>
              <a:gd name="connsiteX9" fmla="*/ 2173287 w 2233612"/>
              <a:gd name="connsiteY9" fmla="*/ 609600 h 2555875"/>
              <a:gd name="connsiteX10" fmla="*/ 1111250 w 2233612"/>
              <a:gd name="connsiteY10" fmla="*/ 1222375 h 2555875"/>
              <a:gd name="connsiteX11" fmla="*/ 57150 w 2233612"/>
              <a:gd name="connsiteY11" fmla="*/ 617538 h 255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33612" h="2555875">
                <a:moveTo>
                  <a:pt x="0" y="719137"/>
                </a:moveTo>
                <a:lnTo>
                  <a:pt x="1054100" y="1325562"/>
                </a:lnTo>
                <a:lnTo>
                  <a:pt x="1054100" y="2555875"/>
                </a:lnTo>
                <a:lnTo>
                  <a:pt x="0" y="1946275"/>
                </a:lnTo>
                <a:close/>
                <a:moveTo>
                  <a:pt x="2233612" y="712787"/>
                </a:moveTo>
                <a:lnTo>
                  <a:pt x="2233612" y="1941513"/>
                </a:lnTo>
                <a:lnTo>
                  <a:pt x="1173162" y="2555875"/>
                </a:lnTo>
                <a:lnTo>
                  <a:pt x="1173162" y="1325562"/>
                </a:lnTo>
                <a:close/>
                <a:moveTo>
                  <a:pt x="1119187" y="0"/>
                </a:moveTo>
                <a:lnTo>
                  <a:pt x="2173287" y="609600"/>
                </a:lnTo>
                <a:lnTo>
                  <a:pt x="1111250" y="1222375"/>
                </a:lnTo>
                <a:lnTo>
                  <a:pt x="57150" y="6175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RU" dirty="0"/>
          </a:p>
        </p:txBody>
      </p:sp>
      <p:sp>
        <p:nvSpPr>
          <p:cNvPr id="4" name="Cube photo">
            <a:extLst>
              <a:ext uri="{FF2B5EF4-FFF2-40B4-BE49-F238E27FC236}">
                <a16:creationId xmlns:a16="http://schemas.microsoft.com/office/drawing/2014/main" id="{FD097FF6-B72D-6288-A61F-3F16F99ACD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4479" y="1239275"/>
            <a:ext cx="2233612" cy="2555875"/>
          </a:xfrm>
          <a:custGeom>
            <a:avLst/>
            <a:gdLst>
              <a:gd name="connsiteX0" fmla="*/ 0 w 2233612"/>
              <a:gd name="connsiteY0" fmla="*/ 719137 h 2555875"/>
              <a:gd name="connsiteX1" fmla="*/ 1054100 w 2233612"/>
              <a:gd name="connsiteY1" fmla="*/ 1325562 h 2555875"/>
              <a:gd name="connsiteX2" fmla="*/ 1054100 w 2233612"/>
              <a:gd name="connsiteY2" fmla="*/ 2555875 h 2555875"/>
              <a:gd name="connsiteX3" fmla="*/ 0 w 2233612"/>
              <a:gd name="connsiteY3" fmla="*/ 1946275 h 2555875"/>
              <a:gd name="connsiteX4" fmla="*/ 2233612 w 2233612"/>
              <a:gd name="connsiteY4" fmla="*/ 712787 h 2555875"/>
              <a:gd name="connsiteX5" fmla="*/ 2233612 w 2233612"/>
              <a:gd name="connsiteY5" fmla="*/ 1941513 h 2555875"/>
              <a:gd name="connsiteX6" fmla="*/ 1173162 w 2233612"/>
              <a:gd name="connsiteY6" fmla="*/ 2555875 h 2555875"/>
              <a:gd name="connsiteX7" fmla="*/ 1173162 w 2233612"/>
              <a:gd name="connsiteY7" fmla="*/ 1325562 h 2555875"/>
              <a:gd name="connsiteX8" fmla="*/ 1119187 w 2233612"/>
              <a:gd name="connsiteY8" fmla="*/ 0 h 2555875"/>
              <a:gd name="connsiteX9" fmla="*/ 2173287 w 2233612"/>
              <a:gd name="connsiteY9" fmla="*/ 609600 h 2555875"/>
              <a:gd name="connsiteX10" fmla="*/ 1111250 w 2233612"/>
              <a:gd name="connsiteY10" fmla="*/ 1222375 h 2555875"/>
              <a:gd name="connsiteX11" fmla="*/ 57150 w 2233612"/>
              <a:gd name="connsiteY11" fmla="*/ 617538 h 255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33612" h="2555875">
                <a:moveTo>
                  <a:pt x="0" y="719137"/>
                </a:moveTo>
                <a:lnTo>
                  <a:pt x="1054100" y="1325562"/>
                </a:lnTo>
                <a:lnTo>
                  <a:pt x="1054100" y="2555875"/>
                </a:lnTo>
                <a:lnTo>
                  <a:pt x="0" y="1946275"/>
                </a:lnTo>
                <a:close/>
                <a:moveTo>
                  <a:pt x="2233612" y="712787"/>
                </a:moveTo>
                <a:lnTo>
                  <a:pt x="2233612" y="1941513"/>
                </a:lnTo>
                <a:lnTo>
                  <a:pt x="1173162" y="2555875"/>
                </a:lnTo>
                <a:lnTo>
                  <a:pt x="1173162" y="1325562"/>
                </a:lnTo>
                <a:close/>
                <a:moveTo>
                  <a:pt x="1119187" y="0"/>
                </a:moveTo>
                <a:lnTo>
                  <a:pt x="2173287" y="609600"/>
                </a:lnTo>
                <a:lnTo>
                  <a:pt x="1111250" y="1222375"/>
                </a:lnTo>
                <a:lnTo>
                  <a:pt x="57150" y="6175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RU" dirty="0"/>
          </a:p>
        </p:txBody>
      </p:sp>
      <p:sp>
        <p:nvSpPr>
          <p:cNvPr id="5" name="Cube photo">
            <a:extLst>
              <a:ext uri="{FF2B5EF4-FFF2-40B4-BE49-F238E27FC236}">
                <a16:creationId xmlns:a16="http://schemas.microsoft.com/office/drawing/2014/main" id="{5744DEE6-478E-8C5D-0799-C11DDDB1C17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68972" y="3279211"/>
            <a:ext cx="2233612" cy="2555875"/>
          </a:xfrm>
          <a:custGeom>
            <a:avLst/>
            <a:gdLst>
              <a:gd name="connsiteX0" fmla="*/ 0 w 2233612"/>
              <a:gd name="connsiteY0" fmla="*/ 719137 h 2555875"/>
              <a:gd name="connsiteX1" fmla="*/ 1054100 w 2233612"/>
              <a:gd name="connsiteY1" fmla="*/ 1325562 h 2555875"/>
              <a:gd name="connsiteX2" fmla="*/ 1054100 w 2233612"/>
              <a:gd name="connsiteY2" fmla="*/ 2555875 h 2555875"/>
              <a:gd name="connsiteX3" fmla="*/ 0 w 2233612"/>
              <a:gd name="connsiteY3" fmla="*/ 1946275 h 2555875"/>
              <a:gd name="connsiteX4" fmla="*/ 2233612 w 2233612"/>
              <a:gd name="connsiteY4" fmla="*/ 712787 h 2555875"/>
              <a:gd name="connsiteX5" fmla="*/ 2233612 w 2233612"/>
              <a:gd name="connsiteY5" fmla="*/ 1941513 h 2555875"/>
              <a:gd name="connsiteX6" fmla="*/ 1173162 w 2233612"/>
              <a:gd name="connsiteY6" fmla="*/ 2555875 h 2555875"/>
              <a:gd name="connsiteX7" fmla="*/ 1173162 w 2233612"/>
              <a:gd name="connsiteY7" fmla="*/ 1325562 h 2555875"/>
              <a:gd name="connsiteX8" fmla="*/ 1119187 w 2233612"/>
              <a:gd name="connsiteY8" fmla="*/ 0 h 2555875"/>
              <a:gd name="connsiteX9" fmla="*/ 2173287 w 2233612"/>
              <a:gd name="connsiteY9" fmla="*/ 609600 h 2555875"/>
              <a:gd name="connsiteX10" fmla="*/ 1111250 w 2233612"/>
              <a:gd name="connsiteY10" fmla="*/ 1222375 h 2555875"/>
              <a:gd name="connsiteX11" fmla="*/ 57150 w 2233612"/>
              <a:gd name="connsiteY11" fmla="*/ 617538 h 255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33612" h="2555875">
                <a:moveTo>
                  <a:pt x="0" y="719137"/>
                </a:moveTo>
                <a:lnTo>
                  <a:pt x="1054100" y="1325562"/>
                </a:lnTo>
                <a:lnTo>
                  <a:pt x="1054100" y="2555875"/>
                </a:lnTo>
                <a:lnTo>
                  <a:pt x="0" y="1946275"/>
                </a:lnTo>
                <a:close/>
                <a:moveTo>
                  <a:pt x="2233612" y="712787"/>
                </a:moveTo>
                <a:lnTo>
                  <a:pt x="2233612" y="1941513"/>
                </a:lnTo>
                <a:lnTo>
                  <a:pt x="1173162" y="2555875"/>
                </a:lnTo>
                <a:lnTo>
                  <a:pt x="1173162" y="1325562"/>
                </a:lnTo>
                <a:close/>
                <a:moveTo>
                  <a:pt x="1119187" y="0"/>
                </a:moveTo>
                <a:lnTo>
                  <a:pt x="2173287" y="609600"/>
                </a:lnTo>
                <a:lnTo>
                  <a:pt x="1111250" y="1222375"/>
                </a:lnTo>
                <a:lnTo>
                  <a:pt x="57150" y="6175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ru-RU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D44A5D-7882-B6E1-50C5-60DAA70C0DFF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BD6800FB-34B1-DA75-FBE6-DFCCFBFEC1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3037" y="1241774"/>
            <a:ext cx="5614584" cy="43744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006678D4-D512-395F-73BB-6D4AFF3399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F45777FB-8093-D433-604E-9FE33239C2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39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E5E36CC8-63B9-7C09-3664-B9C821441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715" y="5844192"/>
            <a:ext cx="1109055" cy="41700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5A3765-9DB1-58AE-DA3D-900DB8B329C1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9F4D389E-0845-AB3A-16F7-293C3D2D5F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750D5F4-0E01-333C-F521-A00D4540E8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7866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box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3C41EE-0E5E-90D6-2B33-E8FA0D954FE4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9C2DCD30-885B-6DDC-F4A5-6D1548617C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3036" y="1241774"/>
            <a:ext cx="6171227" cy="43744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AF16BCB-876E-BBA7-3797-0869388C9ABA}"/>
              </a:ext>
            </a:extLst>
          </p:cNvPr>
          <p:cNvSpPr>
            <a:spLocks/>
          </p:cNvSpPr>
          <p:nvPr userDrawn="1"/>
        </p:nvSpPr>
        <p:spPr bwMode="auto">
          <a:xfrm>
            <a:off x="10705846" y="3556000"/>
            <a:ext cx="1054100" cy="1824038"/>
          </a:xfrm>
          <a:custGeom>
            <a:avLst/>
            <a:gdLst>
              <a:gd name="T0" fmla="*/ 0 w 664"/>
              <a:gd name="T1" fmla="*/ 384 h 1149"/>
              <a:gd name="T2" fmla="*/ 664 w 664"/>
              <a:gd name="T3" fmla="*/ 0 h 1149"/>
              <a:gd name="T4" fmla="*/ 664 w 664"/>
              <a:gd name="T5" fmla="*/ 765 h 1149"/>
              <a:gd name="T6" fmla="*/ 0 w 664"/>
              <a:gd name="T7" fmla="*/ 1149 h 1149"/>
              <a:gd name="T8" fmla="*/ 0 w 664"/>
              <a:gd name="T9" fmla="*/ 384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4" h="1149">
                <a:moveTo>
                  <a:pt x="0" y="384"/>
                </a:moveTo>
                <a:lnTo>
                  <a:pt x="664" y="0"/>
                </a:lnTo>
                <a:lnTo>
                  <a:pt x="664" y="765"/>
                </a:lnTo>
                <a:lnTo>
                  <a:pt x="0" y="1149"/>
                </a:lnTo>
                <a:lnTo>
                  <a:pt x="0" y="384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42C5CCD-D06E-37B1-2E92-CFBD982FD2EE}"/>
              </a:ext>
            </a:extLst>
          </p:cNvPr>
          <p:cNvSpPr>
            <a:spLocks/>
          </p:cNvSpPr>
          <p:nvPr userDrawn="1"/>
        </p:nvSpPr>
        <p:spPr bwMode="auto">
          <a:xfrm>
            <a:off x="8415084" y="798513"/>
            <a:ext cx="2103437" cy="1216025"/>
          </a:xfrm>
          <a:custGeom>
            <a:avLst/>
            <a:gdLst>
              <a:gd name="T0" fmla="*/ 0 w 1325"/>
              <a:gd name="T1" fmla="*/ 384 h 766"/>
              <a:gd name="T2" fmla="*/ 661 w 1325"/>
              <a:gd name="T3" fmla="*/ 0 h 766"/>
              <a:gd name="T4" fmla="*/ 1325 w 1325"/>
              <a:gd name="T5" fmla="*/ 384 h 766"/>
              <a:gd name="T6" fmla="*/ 661 w 1325"/>
              <a:gd name="T7" fmla="*/ 766 h 766"/>
              <a:gd name="T8" fmla="*/ 0 w 1325"/>
              <a:gd name="T9" fmla="*/ 384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25" h="766">
                <a:moveTo>
                  <a:pt x="0" y="384"/>
                </a:moveTo>
                <a:lnTo>
                  <a:pt x="661" y="0"/>
                </a:lnTo>
                <a:lnTo>
                  <a:pt x="1325" y="384"/>
                </a:lnTo>
                <a:lnTo>
                  <a:pt x="661" y="766"/>
                </a:lnTo>
                <a:lnTo>
                  <a:pt x="0" y="384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B5F6DD3-4F0C-4A7E-4C0E-C93E6EA62BFF}"/>
              </a:ext>
            </a:extLst>
          </p:cNvPr>
          <p:cNvSpPr>
            <a:spLocks/>
          </p:cNvSpPr>
          <p:nvPr userDrawn="1"/>
        </p:nvSpPr>
        <p:spPr bwMode="auto">
          <a:xfrm>
            <a:off x="7173659" y="3556000"/>
            <a:ext cx="1054100" cy="1824038"/>
          </a:xfrm>
          <a:custGeom>
            <a:avLst/>
            <a:gdLst>
              <a:gd name="T0" fmla="*/ 0 w 664"/>
              <a:gd name="T1" fmla="*/ 765 h 1149"/>
              <a:gd name="T2" fmla="*/ 0 w 664"/>
              <a:gd name="T3" fmla="*/ 0 h 1149"/>
              <a:gd name="T4" fmla="*/ 664 w 664"/>
              <a:gd name="T5" fmla="*/ 384 h 1149"/>
              <a:gd name="T6" fmla="*/ 664 w 664"/>
              <a:gd name="T7" fmla="*/ 1149 h 1149"/>
              <a:gd name="T8" fmla="*/ 0 w 664"/>
              <a:gd name="T9" fmla="*/ 765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4" h="1149">
                <a:moveTo>
                  <a:pt x="0" y="765"/>
                </a:moveTo>
                <a:lnTo>
                  <a:pt x="0" y="0"/>
                </a:lnTo>
                <a:lnTo>
                  <a:pt x="664" y="384"/>
                </a:lnTo>
                <a:lnTo>
                  <a:pt x="664" y="1149"/>
                </a:lnTo>
                <a:lnTo>
                  <a:pt x="0" y="765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FACBF32-62BF-596B-B836-ADAF52C768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73659" y="1473201"/>
            <a:ext cx="2233612" cy="2555875"/>
          </a:xfrm>
          <a:custGeom>
            <a:avLst/>
            <a:gdLst>
              <a:gd name="connsiteX0" fmla="*/ 0 w 2233612"/>
              <a:gd name="connsiteY0" fmla="*/ 719137 h 2555875"/>
              <a:gd name="connsiteX1" fmla="*/ 1054100 w 2233612"/>
              <a:gd name="connsiteY1" fmla="*/ 1325562 h 2555875"/>
              <a:gd name="connsiteX2" fmla="*/ 1054100 w 2233612"/>
              <a:gd name="connsiteY2" fmla="*/ 2555875 h 2555875"/>
              <a:gd name="connsiteX3" fmla="*/ 0 w 2233612"/>
              <a:gd name="connsiteY3" fmla="*/ 1946275 h 2555875"/>
              <a:gd name="connsiteX4" fmla="*/ 2233612 w 2233612"/>
              <a:gd name="connsiteY4" fmla="*/ 712787 h 2555875"/>
              <a:gd name="connsiteX5" fmla="*/ 2233612 w 2233612"/>
              <a:gd name="connsiteY5" fmla="*/ 1941513 h 2555875"/>
              <a:gd name="connsiteX6" fmla="*/ 1173162 w 2233612"/>
              <a:gd name="connsiteY6" fmla="*/ 2555875 h 2555875"/>
              <a:gd name="connsiteX7" fmla="*/ 1173162 w 2233612"/>
              <a:gd name="connsiteY7" fmla="*/ 1325562 h 2555875"/>
              <a:gd name="connsiteX8" fmla="*/ 1119187 w 2233612"/>
              <a:gd name="connsiteY8" fmla="*/ 0 h 2555875"/>
              <a:gd name="connsiteX9" fmla="*/ 2173287 w 2233612"/>
              <a:gd name="connsiteY9" fmla="*/ 609600 h 2555875"/>
              <a:gd name="connsiteX10" fmla="*/ 1111250 w 2233612"/>
              <a:gd name="connsiteY10" fmla="*/ 1222375 h 2555875"/>
              <a:gd name="connsiteX11" fmla="*/ 57150 w 2233612"/>
              <a:gd name="connsiteY11" fmla="*/ 617538 h 255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33612" h="2555875">
                <a:moveTo>
                  <a:pt x="0" y="719137"/>
                </a:moveTo>
                <a:lnTo>
                  <a:pt x="1054100" y="1325562"/>
                </a:lnTo>
                <a:lnTo>
                  <a:pt x="1054100" y="2555875"/>
                </a:lnTo>
                <a:lnTo>
                  <a:pt x="0" y="1946275"/>
                </a:lnTo>
                <a:close/>
                <a:moveTo>
                  <a:pt x="2233612" y="712787"/>
                </a:moveTo>
                <a:lnTo>
                  <a:pt x="2233612" y="1941513"/>
                </a:lnTo>
                <a:lnTo>
                  <a:pt x="1173162" y="2555875"/>
                </a:lnTo>
                <a:lnTo>
                  <a:pt x="1173162" y="1325562"/>
                </a:lnTo>
                <a:close/>
                <a:moveTo>
                  <a:pt x="1119187" y="0"/>
                </a:moveTo>
                <a:lnTo>
                  <a:pt x="2173287" y="609600"/>
                </a:lnTo>
                <a:lnTo>
                  <a:pt x="1111250" y="1222375"/>
                </a:lnTo>
                <a:lnTo>
                  <a:pt x="57150" y="617538"/>
                </a:lnTo>
                <a:close/>
              </a:path>
            </a:pathLst>
          </a:custGeom>
        </p:spPr>
        <p:txBody>
          <a:bodyPr/>
          <a:lstStyle/>
          <a:p>
            <a:endParaRPr lang="en-IE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4F16372D-3A4E-0AAE-6B48-B8FC8905F1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43647" y="3513137"/>
            <a:ext cx="2233612" cy="2555875"/>
          </a:xfrm>
          <a:custGeom>
            <a:avLst/>
            <a:gdLst>
              <a:gd name="connsiteX0" fmla="*/ 0 w 2233612"/>
              <a:gd name="connsiteY0" fmla="*/ 719137 h 2555875"/>
              <a:gd name="connsiteX1" fmla="*/ 1054100 w 2233612"/>
              <a:gd name="connsiteY1" fmla="*/ 1325562 h 2555875"/>
              <a:gd name="connsiteX2" fmla="*/ 1054100 w 2233612"/>
              <a:gd name="connsiteY2" fmla="*/ 2555875 h 2555875"/>
              <a:gd name="connsiteX3" fmla="*/ 0 w 2233612"/>
              <a:gd name="connsiteY3" fmla="*/ 1946275 h 2555875"/>
              <a:gd name="connsiteX4" fmla="*/ 2233612 w 2233612"/>
              <a:gd name="connsiteY4" fmla="*/ 712787 h 2555875"/>
              <a:gd name="connsiteX5" fmla="*/ 2233612 w 2233612"/>
              <a:gd name="connsiteY5" fmla="*/ 1941513 h 2555875"/>
              <a:gd name="connsiteX6" fmla="*/ 1173162 w 2233612"/>
              <a:gd name="connsiteY6" fmla="*/ 2555875 h 2555875"/>
              <a:gd name="connsiteX7" fmla="*/ 1173162 w 2233612"/>
              <a:gd name="connsiteY7" fmla="*/ 1325562 h 2555875"/>
              <a:gd name="connsiteX8" fmla="*/ 1119187 w 2233612"/>
              <a:gd name="connsiteY8" fmla="*/ 0 h 2555875"/>
              <a:gd name="connsiteX9" fmla="*/ 2173287 w 2233612"/>
              <a:gd name="connsiteY9" fmla="*/ 609600 h 2555875"/>
              <a:gd name="connsiteX10" fmla="*/ 1111250 w 2233612"/>
              <a:gd name="connsiteY10" fmla="*/ 1222375 h 2555875"/>
              <a:gd name="connsiteX11" fmla="*/ 57150 w 2233612"/>
              <a:gd name="connsiteY11" fmla="*/ 617538 h 255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33612" h="2555875">
                <a:moveTo>
                  <a:pt x="0" y="719137"/>
                </a:moveTo>
                <a:lnTo>
                  <a:pt x="1054100" y="1325562"/>
                </a:lnTo>
                <a:lnTo>
                  <a:pt x="1054100" y="2555875"/>
                </a:lnTo>
                <a:lnTo>
                  <a:pt x="0" y="1946275"/>
                </a:lnTo>
                <a:close/>
                <a:moveTo>
                  <a:pt x="2233612" y="712787"/>
                </a:moveTo>
                <a:lnTo>
                  <a:pt x="2233612" y="1941513"/>
                </a:lnTo>
                <a:lnTo>
                  <a:pt x="1173162" y="2555875"/>
                </a:lnTo>
                <a:lnTo>
                  <a:pt x="1173162" y="1325562"/>
                </a:lnTo>
                <a:close/>
                <a:moveTo>
                  <a:pt x="1119187" y="0"/>
                </a:moveTo>
                <a:lnTo>
                  <a:pt x="2173287" y="609600"/>
                </a:lnTo>
                <a:lnTo>
                  <a:pt x="1111250" y="1222375"/>
                </a:lnTo>
                <a:lnTo>
                  <a:pt x="57150" y="617538"/>
                </a:lnTo>
                <a:close/>
              </a:path>
            </a:pathLst>
          </a:custGeom>
        </p:spPr>
        <p:txBody>
          <a:bodyPr/>
          <a:lstStyle/>
          <a:p>
            <a:endParaRPr lang="en-IE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BB415AA0-9F7A-CCFE-6436-1871C8BA9B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29154" y="1473201"/>
            <a:ext cx="2233612" cy="2555875"/>
          </a:xfrm>
          <a:custGeom>
            <a:avLst/>
            <a:gdLst>
              <a:gd name="connsiteX0" fmla="*/ 0 w 2233612"/>
              <a:gd name="connsiteY0" fmla="*/ 719137 h 2555875"/>
              <a:gd name="connsiteX1" fmla="*/ 1054100 w 2233612"/>
              <a:gd name="connsiteY1" fmla="*/ 1325562 h 2555875"/>
              <a:gd name="connsiteX2" fmla="*/ 1054100 w 2233612"/>
              <a:gd name="connsiteY2" fmla="*/ 2555875 h 2555875"/>
              <a:gd name="connsiteX3" fmla="*/ 0 w 2233612"/>
              <a:gd name="connsiteY3" fmla="*/ 1946275 h 2555875"/>
              <a:gd name="connsiteX4" fmla="*/ 2233612 w 2233612"/>
              <a:gd name="connsiteY4" fmla="*/ 712787 h 2555875"/>
              <a:gd name="connsiteX5" fmla="*/ 2233612 w 2233612"/>
              <a:gd name="connsiteY5" fmla="*/ 1941513 h 2555875"/>
              <a:gd name="connsiteX6" fmla="*/ 1173162 w 2233612"/>
              <a:gd name="connsiteY6" fmla="*/ 2555875 h 2555875"/>
              <a:gd name="connsiteX7" fmla="*/ 1173162 w 2233612"/>
              <a:gd name="connsiteY7" fmla="*/ 1325562 h 2555875"/>
              <a:gd name="connsiteX8" fmla="*/ 1119187 w 2233612"/>
              <a:gd name="connsiteY8" fmla="*/ 0 h 2555875"/>
              <a:gd name="connsiteX9" fmla="*/ 2173287 w 2233612"/>
              <a:gd name="connsiteY9" fmla="*/ 609600 h 2555875"/>
              <a:gd name="connsiteX10" fmla="*/ 1111250 w 2233612"/>
              <a:gd name="connsiteY10" fmla="*/ 1222375 h 2555875"/>
              <a:gd name="connsiteX11" fmla="*/ 57150 w 2233612"/>
              <a:gd name="connsiteY11" fmla="*/ 617538 h 255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33612" h="2555875">
                <a:moveTo>
                  <a:pt x="0" y="719137"/>
                </a:moveTo>
                <a:lnTo>
                  <a:pt x="1054100" y="1325562"/>
                </a:lnTo>
                <a:lnTo>
                  <a:pt x="1054100" y="2555875"/>
                </a:lnTo>
                <a:lnTo>
                  <a:pt x="0" y="1946275"/>
                </a:lnTo>
                <a:close/>
                <a:moveTo>
                  <a:pt x="2233612" y="712787"/>
                </a:moveTo>
                <a:lnTo>
                  <a:pt x="2233612" y="1941513"/>
                </a:lnTo>
                <a:lnTo>
                  <a:pt x="1173162" y="2555875"/>
                </a:lnTo>
                <a:lnTo>
                  <a:pt x="1173162" y="1325562"/>
                </a:lnTo>
                <a:close/>
                <a:moveTo>
                  <a:pt x="1119187" y="0"/>
                </a:moveTo>
                <a:lnTo>
                  <a:pt x="2173287" y="609600"/>
                </a:lnTo>
                <a:lnTo>
                  <a:pt x="1111250" y="1222375"/>
                </a:lnTo>
                <a:lnTo>
                  <a:pt x="57150" y="617538"/>
                </a:lnTo>
                <a:close/>
              </a:path>
            </a:pathLst>
          </a:custGeom>
        </p:spPr>
        <p:txBody>
          <a:bodyPr/>
          <a:lstStyle/>
          <a:p>
            <a:endParaRPr lang="en-I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A8B31B0-CBA6-DB89-5DA7-D67030D68B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9B14C83-105E-0101-6150-EBBD67E5E7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44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ox Shap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3C41EE-0E5E-90D6-2B33-E8FA0D954FE4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9C2DCD30-885B-6DDC-F4A5-6D1548617C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3036" y="1241774"/>
            <a:ext cx="6171227" cy="43744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4F16372D-3A4E-0AAE-6B48-B8FC8905F1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95063" y="1241774"/>
            <a:ext cx="3671740" cy="4374451"/>
          </a:xfrm>
          <a:custGeom>
            <a:avLst/>
            <a:gdLst>
              <a:gd name="connsiteX0" fmla="*/ 0 w 2233612"/>
              <a:gd name="connsiteY0" fmla="*/ 719137 h 2555875"/>
              <a:gd name="connsiteX1" fmla="*/ 1054100 w 2233612"/>
              <a:gd name="connsiteY1" fmla="*/ 1325562 h 2555875"/>
              <a:gd name="connsiteX2" fmla="*/ 1054100 w 2233612"/>
              <a:gd name="connsiteY2" fmla="*/ 2555875 h 2555875"/>
              <a:gd name="connsiteX3" fmla="*/ 0 w 2233612"/>
              <a:gd name="connsiteY3" fmla="*/ 1946275 h 2555875"/>
              <a:gd name="connsiteX4" fmla="*/ 2233612 w 2233612"/>
              <a:gd name="connsiteY4" fmla="*/ 712787 h 2555875"/>
              <a:gd name="connsiteX5" fmla="*/ 2233612 w 2233612"/>
              <a:gd name="connsiteY5" fmla="*/ 1941513 h 2555875"/>
              <a:gd name="connsiteX6" fmla="*/ 1173162 w 2233612"/>
              <a:gd name="connsiteY6" fmla="*/ 2555875 h 2555875"/>
              <a:gd name="connsiteX7" fmla="*/ 1173162 w 2233612"/>
              <a:gd name="connsiteY7" fmla="*/ 1325562 h 2555875"/>
              <a:gd name="connsiteX8" fmla="*/ 1119187 w 2233612"/>
              <a:gd name="connsiteY8" fmla="*/ 0 h 2555875"/>
              <a:gd name="connsiteX9" fmla="*/ 2173287 w 2233612"/>
              <a:gd name="connsiteY9" fmla="*/ 609600 h 2555875"/>
              <a:gd name="connsiteX10" fmla="*/ 1111250 w 2233612"/>
              <a:gd name="connsiteY10" fmla="*/ 1222375 h 2555875"/>
              <a:gd name="connsiteX11" fmla="*/ 57150 w 2233612"/>
              <a:gd name="connsiteY11" fmla="*/ 617538 h 255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33612" h="2555875">
                <a:moveTo>
                  <a:pt x="0" y="719137"/>
                </a:moveTo>
                <a:lnTo>
                  <a:pt x="1054100" y="1325562"/>
                </a:lnTo>
                <a:lnTo>
                  <a:pt x="1054100" y="2555875"/>
                </a:lnTo>
                <a:lnTo>
                  <a:pt x="0" y="1946275"/>
                </a:lnTo>
                <a:close/>
                <a:moveTo>
                  <a:pt x="2233612" y="712787"/>
                </a:moveTo>
                <a:lnTo>
                  <a:pt x="2233612" y="1941513"/>
                </a:lnTo>
                <a:lnTo>
                  <a:pt x="1173162" y="2555875"/>
                </a:lnTo>
                <a:lnTo>
                  <a:pt x="1173162" y="1325562"/>
                </a:lnTo>
                <a:close/>
                <a:moveTo>
                  <a:pt x="1119187" y="0"/>
                </a:moveTo>
                <a:lnTo>
                  <a:pt x="2173287" y="609600"/>
                </a:lnTo>
                <a:lnTo>
                  <a:pt x="1111250" y="1222375"/>
                </a:lnTo>
                <a:lnTo>
                  <a:pt x="57150" y="617538"/>
                </a:lnTo>
                <a:close/>
              </a:path>
            </a:pathLst>
          </a:custGeom>
        </p:spPr>
        <p:txBody>
          <a:bodyPr/>
          <a:lstStyle/>
          <a:p>
            <a:endParaRPr lang="en-I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A8B31B0-CBA6-DB89-5DA7-D67030D68B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9B14C83-105E-0101-6150-EBBD67E5E7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940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3C41EE-0E5E-90D6-2B33-E8FA0D954FE4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9C2DCD30-885B-6DDC-F4A5-6D1548617C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3036" y="1241774"/>
            <a:ext cx="6171227" cy="43744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A8B31B0-CBA6-DB89-5DA7-D67030D68B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9B14C83-105E-0101-6150-EBBD67E5E7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89C37981-EA12-F2FA-26B7-B2CF2628FA8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57436" y="1241774"/>
            <a:ext cx="4448649" cy="4374451"/>
          </a:xfrm>
          <a:custGeom>
            <a:avLst/>
            <a:gdLst>
              <a:gd name="connsiteX0" fmla="*/ 0 w 12180887"/>
              <a:gd name="connsiteY0" fmla="*/ 0 h 4545012"/>
              <a:gd name="connsiteX1" fmla="*/ 12180887 w 12180887"/>
              <a:gd name="connsiteY1" fmla="*/ 0 h 4545012"/>
              <a:gd name="connsiteX2" fmla="*/ 12180887 w 12180887"/>
              <a:gd name="connsiteY2" fmla="*/ 4545012 h 4545012"/>
              <a:gd name="connsiteX3" fmla="*/ 0 w 12180887"/>
              <a:gd name="connsiteY3" fmla="*/ 4545012 h 4545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0887" h="4545012">
                <a:moveTo>
                  <a:pt x="0" y="0"/>
                </a:moveTo>
                <a:lnTo>
                  <a:pt x="12180887" y="0"/>
                </a:lnTo>
                <a:lnTo>
                  <a:pt x="12180887" y="4545012"/>
                </a:lnTo>
                <a:lnTo>
                  <a:pt x="0" y="45450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382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DA7C-CCB7-DECD-6703-E399378770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1" y="2567864"/>
            <a:ext cx="9144000" cy="737071"/>
          </a:xfrm>
          <a:prstGeom prst="rect">
            <a:avLst/>
          </a:prstGeom>
        </p:spPr>
        <p:txBody>
          <a:bodyPr anchor="b"/>
          <a:lstStyle>
            <a:lvl1pPr algn="ctr">
              <a:defRPr sz="4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ABOUT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05864-D68C-F1BF-3600-67B9185FE5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265420"/>
            <a:ext cx="9144000" cy="5752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OCSC</a:t>
            </a:r>
            <a:endParaRPr lang="ru-RU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CE775B9-AA14-7667-CBFC-59B5D9305866}"/>
              </a:ext>
            </a:extLst>
          </p:cNvPr>
          <p:cNvCxnSpPr>
            <a:cxnSpLocks/>
          </p:cNvCxnSpPr>
          <p:nvPr userDrawn="1"/>
        </p:nvCxnSpPr>
        <p:spPr>
          <a:xfrm>
            <a:off x="5452851" y="2395447"/>
            <a:ext cx="1371993" cy="0"/>
          </a:xfrm>
          <a:prstGeom prst="line">
            <a:avLst/>
          </a:prstGeom>
          <a:ln w="28575">
            <a:solidFill>
              <a:srgbClr val="77C0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3635FAA-7FD9-EF4F-6BFD-8960812F8AB5}"/>
              </a:ext>
            </a:extLst>
          </p:cNvPr>
          <p:cNvSpPr txBox="1"/>
          <p:nvPr userDrawn="1"/>
        </p:nvSpPr>
        <p:spPr>
          <a:xfrm>
            <a:off x="4754775" y="3951215"/>
            <a:ext cx="2920931" cy="149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736">
              <a:lnSpc>
                <a:spcPct val="120000"/>
              </a:lnSpc>
            </a:pPr>
            <a:r>
              <a:rPr lang="en-US" sz="900" dirty="0">
                <a:solidFill>
                  <a:srgbClr val="A5A5A5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Established, Dublin 1988</a:t>
            </a:r>
          </a:p>
        </p:txBody>
      </p:sp>
    </p:spTree>
    <p:extLst>
      <p:ext uri="{BB962C8B-B14F-4D97-AF65-F5344CB8AC3E}">
        <p14:creationId xmlns:p14="http://schemas.microsoft.com/office/powerpoint/2010/main" val="421890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3C41EE-0E5E-90D6-2B33-E8FA0D954FE4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9C2DCD30-885B-6DDC-F4A5-6D1548617C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3036" y="1241774"/>
            <a:ext cx="5038019" cy="43744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A8B31B0-CBA6-DB89-5DA7-D67030D68B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9B14C83-105E-0101-6150-EBBD67E5E7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16C14D5-F247-BEF8-C407-BE2467E2CF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3886" y="1343633"/>
            <a:ext cx="5038019" cy="3837968"/>
          </a:xfrm>
          <a:custGeom>
            <a:avLst/>
            <a:gdLst>
              <a:gd name="connsiteX0" fmla="*/ 4886566 w 7274272"/>
              <a:gd name="connsiteY0" fmla="*/ 4944584 h 5326648"/>
              <a:gd name="connsiteX1" fmla="*/ 4892669 w 7274272"/>
              <a:gd name="connsiteY1" fmla="*/ 4945019 h 5326648"/>
              <a:gd name="connsiteX2" fmla="*/ 4888155 w 7274272"/>
              <a:gd name="connsiteY2" fmla="*/ 4945412 h 5326648"/>
              <a:gd name="connsiteX3" fmla="*/ 4539590 w 7274272"/>
              <a:gd name="connsiteY3" fmla="*/ 4906723 h 5326648"/>
              <a:gd name="connsiteX4" fmla="*/ 4873470 w 7274272"/>
              <a:gd name="connsiteY4" fmla="*/ 4931484 h 5326648"/>
              <a:gd name="connsiteX5" fmla="*/ 4869348 w 7274272"/>
              <a:gd name="connsiteY5" fmla="*/ 4935611 h 5326648"/>
              <a:gd name="connsiteX6" fmla="*/ 4886566 w 7274272"/>
              <a:gd name="connsiteY6" fmla="*/ 4944584 h 5326648"/>
              <a:gd name="connsiteX7" fmla="*/ 4843908 w 7274272"/>
              <a:gd name="connsiteY7" fmla="*/ 4941543 h 5326648"/>
              <a:gd name="connsiteX8" fmla="*/ 4539590 w 7274272"/>
              <a:gd name="connsiteY8" fmla="*/ 4906723 h 5326648"/>
              <a:gd name="connsiteX9" fmla="*/ 739978 w 7274272"/>
              <a:gd name="connsiteY9" fmla="*/ 4600062 h 5326648"/>
              <a:gd name="connsiteX10" fmla="*/ 724508 w 7274272"/>
              <a:gd name="connsiteY10" fmla="*/ 4601149 h 5326648"/>
              <a:gd name="connsiteX11" fmla="*/ 710274 w 7274272"/>
              <a:gd name="connsiteY11" fmla="*/ 4601343 h 5326648"/>
              <a:gd name="connsiteX12" fmla="*/ 732687 w 7274272"/>
              <a:gd name="connsiteY12" fmla="*/ 4600311 h 5326648"/>
              <a:gd name="connsiteX13" fmla="*/ 6485163 w 7274272"/>
              <a:gd name="connsiteY13" fmla="*/ 4040103 h 5326648"/>
              <a:gd name="connsiteX14" fmla="*/ 6489285 w 7274272"/>
              <a:gd name="connsiteY14" fmla="*/ 4040103 h 5326648"/>
              <a:gd name="connsiteX15" fmla="*/ 6487616 w 7274272"/>
              <a:gd name="connsiteY15" fmla="*/ 4040453 h 5326648"/>
              <a:gd name="connsiteX16" fmla="*/ 522841 w 7274272"/>
              <a:gd name="connsiteY16" fmla="*/ 1581260 h 5326648"/>
              <a:gd name="connsiteX17" fmla="*/ 498958 w 7274272"/>
              <a:gd name="connsiteY17" fmla="*/ 1589965 h 5326648"/>
              <a:gd name="connsiteX18" fmla="*/ 392882 w 7274272"/>
              <a:gd name="connsiteY18" fmla="*/ 1625945 h 5326648"/>
              <a:gd name="connsiteX19" fmla="*/ 474806 w 7274272"/>
              <a:gd name="connsiteY19" fmla="*/ 1585709 h 5326648"/>
              <a:gd name="connsiteX20" fmla="*/ 524785 w 7274272"/>
              <a:gd name="connsiteY20" fmla="*/ 1580551 h 5326648"/>
              <a:gd name="connsiteX21" fmla="*/ 524263 w 7274272"/>
              <a:gd name="connsiteY21" fmla="*/ 1581128 h 5326648"/>
              <a:gd name="connsiteX22" fmla="*/ 522841 w 7274272"/>
              <a:gd name="connsiteY22" fmla="*/ 1581260 h 5326648"/>
              <a:gd name="connsiteX23" fmla="*/ 5429937 w 7274272"/>
              <a:gd name="connsiteY23" fmla="*/ 0 h 5326648"/>
              <a:gd name="connsiteX24" fmla="*/ 5570084 w 7274272"/>
              <a:gd name="connsiteY24" fmla="*/ 0 h 5326648"/>
              <a:gd name="connsiteX25" fmla="*/ 5504133 w 7274272"/>
              <a:gd name="connsiteY25" fmla="*/ 24761 h 5326648"/>
              <a:gd name="connsiteX26" fmla="*/ 5594816 w 7274272"/>
              <a:gd name="connsiteY26" fmla="*/ 53648 h 5326648"/>
              <a:gd name="connsiteX27" fmla="*/ 5504133 w 7274272"/>
              <a:gd name="connsiteY27" fmla="*/ 45395 h 5326648"/>
              <a:gd name="connsiteX28" fmla="*/ 5660768 w 7274272"/>
              <a:gd name="connsiteY28" fmla="*/ 82535 h 5326648"/>
              <a:gd name="connsiteX29" fmla="*/ 5586572 w 7274272"/>
              <a:gd name="connsiteY29" fmla="*/ 107296 h 5326648"/>
              <a:gd name="connsiteX30" fmla="*/ 5800915 w 7274272"/>
              <a:gd name="connsiteY30" fmla="*/ 152690 h 5326648"/>
              <a:gd name="connsiteX31" fmla="*/ 6237845 w 7274272"/>
              <a:gd name="connsiteY31" fmla="*/ 173324 h 5326648"/>
              <a:gd name="connsiteX32" fmla="*/ 6163649 w 7274272"/>
              <a:gd name="connsiteY32" fmla="*/ 177451 h 5326648"/>
              <a:gd name="connsiteX33" fmla="*/ 6431577 w 7274272"/>
              <a:gd name="connsiteY33" fmla="*/ 239353 h 5326648"/>
              <a:gd name="connsiteX34" fmla="*/ 6291430 w 7274272"/>
              <a:gd name="connsiteY34" fmla="*/ 239353 h 5326648"/>
              <a:gd name="connsiteX35" fmla="*/ 6312040 w 7274272"/>
              <a:gd name="connsiteY35" fmla="*/ 259986 h 5326648"/>
              <a:gd name="connsiteX36" fmla="*/ 6114185 w 7274272"/>
              <a:gd name="connsiteY36" fmla="*/ 222845 h 5326648"/>
              <a:gd name="connsiteX37" fmla="*/ 6126551 w 7274272"/>
              <a:gd name="connsiteY37" fmla="*/ 231099 h 5326648"/>
              <a:gd name="connsiteX38" fmla="*/ 6011136 w 7274272"/>
              <a:gd name="connsiteY38" fmla="*/ 231099 h 5326648"/>
              <a:gd name="connsiteX39" fmla="*/ 5920452 w 7274272"/>
              <a:gd name="connsiteY39" fmla="*/ 226972 h 5326648"/>
              <a:gd name="connsiteX40" fmla="*/ 5895721 w 7274272"/>
              <a:gd name="connsiteY40" fmla="*/ 251733 h 5326648"/>
              <a:gd name="connsiteX41" fmla="*/ 5833891 w 7274272"/>
              <a:gd name="connsiteY41" fmla="*/ 243479 h 5326648"/>
              <a:gd name="connsiteX42" fmla="*/ 5986404 w 7274272"/>
              <a:gd name="connsiteY42" fmla="*/ 276493 h 5326648"/>
              <a:gd name="connsiteX43" fmla="*/ 5916330 w 7274272"/>
              <a:gd name="connsiteY43" fmla="*/ 288874 h 5326648"/>
              <a:gd name="connsiteX44" fmla="*/ 6015258 w 7274272"/>
              <a:gd name="connsiteY44" fmla="*/ 321888 h 5326648"/>
              <a:gd name="connsiteX45" fmla="*/ 5957550 w 7274272"/>
              <a:gd name="connsiteY45" fmla="*/ 334268 h 5326648"/>
              <a:gd name="connsiteX46" fmla="*/ 6027624 w 7274272"/>
              <a:gd name="connsiteY46" fmla="*/ 359029 h 5326648"/>
              <a:gd name="connsiteX47" fmla="*/ 5846257 w 7274272"/>
              <a:gd name="connsiteY47" fmla="*/ 354902 h 5326648"/>
              <a:gd name="connsiteX48" fmla="*/ 5990526 w 7274272"/>
              <a:gd name="connsiteY48" fmla="*/ 408550 h 5326648"/>
              <a:gd name="connsiteX49" fmla="*/ 5974038 w 7274272"/>
              <a:gd name="connsiteY49" fmla="*/ 400296 h 5326648"/>
              <a:gd name="connsiteX50" fmla="*/ 6002892 w 7274272"/>
              <a:gd name="connsiteY50" fmla="*/ 400296 h 5326648"/>
              <a:gd name="connsiteX51" fmla="*/ 6011136 w 7274272"/>
              <a:gd name="connsiteY51" fmla="*/ 433310 h 5326648"/>
              <a:gd name="connsiteX52" fmla="*/ 5924574 w 7274272"/>
              <a:gd name="connsiteY52" fmla="*/ 433310 h 5326648"/>
              <a:gd name="connsiteX53" fmla="*/ 6048234 w 7274272"/>
              <a:gd name="connsiteY53" fmla="*/ 470451 h 5326648"/>
              <a:gd name="connsiteX54" fmla="*/ 5969916 w 7274272"/>
              <a:gd name="connsiteY54" fmla="*/ 474578 h 5326648"/>
              <a:gd name="connsiteX55" fmla="*/ 6262576 w 7274272"/>
              <a:gd name="connsiteY55" fmla="*/ 532353 h 5326648"/>
              <a:gd name="connsiteX56" fmla="*/ 6254332 w 7274272"/>
              <a:gd name="connsiteY56" fmla="*/ 536479 h 5326648"/>
              <a:gd name="connsiteX57" fmla="*/ 6295552 w 7274272"/>
              <a:gd name="connsiteY57" fmla="*/ 557113 h 5326648"/>
              <a:gd name="connsiteX58" fmla="*/ 6044112 w 7274272"/>
              <a:gd name="connsiteY58" fmla="*/ 540606 h 5326648"/>
              <a:gd name="connsiteX59" fmla="*/ 6060600 w 7274272"/>
              <a:gd name="connsiteY59" fmla="*/ 561240 h 5326648"/>
              <a:gd name="connsiteX60" fmla="*/ 5949306 w 7274272"/>
              <a:gd name="connsiteY60" fmla="*/ 573620 h 5326648"/>
              <a:gd name="connsiteX61" fmla="*/ 6015258 w 7274272"/>
              <a:gd name="connsiteY61" fmla="*/ 598381 h 5326648"/>
              <a:gd name="connsiteX62" fmla="*/ 5891599 w 7274272"/>
              <a:gd name="connsiteY62" fmla="*/ 598381 h 5326648"/>
              <a:gd name="connsiteX63" fmla="*/ 5908086 w 7274272"/>
              <a:gd name="connsiteY63" fmla="*/ 606634 h 5326648"/>
              <a:gd name="connsiteX64" fmla="*/ 5784427 w 7274272"/>
              <a:gd name="connsiteY64" fmla="*/ 590128 h 5326648"/>
              <a:gd name="connsiteX65" fmla="*/ 6068844 w 7274272"/>
              <a:gd name="connsiteY65" fmla="*/ 660283 h 5326648"/>
              <a:gd name="connsiteX66" fmla="*/ 6200747 w 7274272"/>
              <a:gd name="connsiteY66" fmla="*/ 746945 h 5326648"/>
              <a:gd name="connsiteX67" fmla="*/ 5998770 w 7274272"/>
              <a:gd name="connsiteY67" fmla="*/ 759325 h 5326648"/>
              <a:gd name="connsiteX68" fmla="*/ 5920452 w 7274272"/>
              <a:gd name="connsiteY68" fmla="*/ 779959 h 5326648"/>
              <a:gd name="connsiteX69" fmla="*/ 5842135 w 7274272"/>
              <a:gd name="connsiteY69" fmla="*/ 779959 h 5326648"/>
              <a:gd name="connsiteX70" fmla="*/ 5780305 w 7274272"/>
              <a:gd name="connsiteY70" fmla="*/ 812973 h 5326648"/>
              <a:gd name="connsiteX71" fmla="*/ 5842135 w 7274272"/>
              <a:gd name="connsiteY71" fmla="*/ 812973 h 5326648"/>
              <a:gd name="connsiteX72" fmla="*/ 5891599 w 7274272"/>
              <a:gd name="connsiteY72" fmla="*/ 829480 h 5326648"/>
              <a:gd name="connsiteX73" fmla="*/ 6002892 w 7274272"/>
              <a:gd name="connsiteY73" fmla="*/ 829480 h 5326648"/>
              <a:gd name="connsiteX74" fmla="*/ 5875111 w 7274272"/>
              <a:gd name="connsiteY74" fmla="*/ 850114 h 5326648"/>
              <a:gd name="connsiteX75" fmla="*/ 6072966 w 7274272"/>
              <a:gd name="connsiteY75" fmla="*/ 870747 h 5326648"/>
              <a:gd name="connsiteX76" fmla="*/ 6192503 w 7274272"/>
              <a:gd name="connsiteY76" fmla="*/ 912015 h 5326648"/>
              <a:gd name="connsiteX77" fmla="*/ 5866867 w 7274272"/>
              <a:gd name="connsiteY77" fmla="*/ 899635 h 5326648"/>
              <a:gd name="connsiteX78" fmla="*/ 6056478 w 7274272"/>
              <a:gd name="connsiteY78" fmla="*/ 957409 h 5326648"/>
              <a:gd name="connsiteX79" fmla="*/ 5838013 w 7274272"/>
              <a:gd name="connsiteY79" fmla="*/ 961536 h 5326648"/>
              <a:gd name="connsiteX80" fmla="*/ 5854501 w 7274272"/>
              <a:gd name="connsiteY80" fmla="*/ 965663 h 5326648"/>
              <a:gd name="connsiteX81" fmla="*/ 5763817 w 7274272"/>
              <a:gd name="connsiteY81" fmla="*/ 961536 h 5326648"/>
              <a:gd name="connsiteX82" fmla="*/ 5903964 w 7274272"/>
              <a:gd name="connsiteY82" fmla="*/ 990424 h 5326648"/>
              <a:gd name="connsiteX83" fmla="*/ 5899842 w 7274272"/>
              <a:gd name="connsiteY83" fmla="*/ 1011057 h 5326648"/>
              <a:gd name="connsiteX84" fmla="*/ 6048234 w 7274272"/>
              <a:gd name="connsiteY84" fmla="*/ 1002804 h 5326648"/>
              <a:gd name="connsiteX85" fmla="*/ 5916330 w 7274272"/>
              <a:gd name="connsiteY85" fmla="*/ 1006931 h 5326648"/>
              <a:gd name="connsiteX86" fmla="*/ 6147161 w 7274272"/>
              <a:gd name="connsiteY86" fmla="*/ 1002804 h 5326648"/>
              <a:gd name="connsiteX87" fmla="*/ 6126551 w 7274272"/>
              <a:gd name="connsiteY87" fmla="*/ 1019311 h 5326648"/>
              <a:gd name="connsiteX88" fmla="*/ 6138917 w 7274272"/>
              <a:gd name="connsiteY88" fmla="*/ 1031691 h 5326648"/>
              <a:gd name="connsiteX89" fmla="*/ 6101819 w 7274272"/>
              <a:gd name="connsiteY89" fmla="*/ 1044072 h 5326648"/>
              <a:gd name="connsiteX90" fmla="*/ 6241967 w 7274272"/>
              <a:gd name="connsiteY90" fmla="*/ 1044072 h 5326648"/>
              <a:gd name="connsiteX91" fmla="*/ 6114185 w 7274272"/>
              <a:gd name="connsiteY91" fmla="*/ 1097720 h 5326648"/>
              <a:gd name="connsiteX92" fmla="*/ 6724238 w 7274272"/>
              <a:gd name="connsiteY92" fmla="*/ 1114227 h 5326648"/>
              <a:gd name="connsiteX93" fmla="*/ 6551115 w 7274272"/>
              <a:gd name="connsiteY93" fmla="*/ 1155494 h 5326648"/>
              <a:gd name="connsiteX94" fmla="*/ 6472797 w 7274272"/>
              <a:gd name="connsiteY94" fmla="*/ 1176128 h 5326648"/>
              <a:gd name="connsiteX95" fmla="*/ 6509895 w 7274272"/>
              <a:gd name="connsiteY95" fmla="*/ 1180255 h 5326648"/>
              <a:gd name="connsiteX96" fmla="*/ 6427455 w 7274272"/>
              <a:gd name="connsiteY96" fmla="*/ 1205015 h 5326648"/>
              <a:gd name="connsiteX97" fmla="*/ 6740726 w 7274272"/>
              <a:gd name="connsiteY97" fmla="*/ 1217396 h 5326648"/>
              <a:gd name="connsiteX98" fmla="*/ 6637676 w 7274272"/>
              <a:gd name="connsiteY98" fmla="*/ 1229776 h 5326648"/>
              <a:gd name="connsiteX99" fmla="*/ 6489285 w 7274272"/>
              <a:gd name="connsiteY99" fmla="*/ 1254537 h 5326648"/>
              <a:gd name="connsiteX100" fmla="*/ 6612944 w 7274272"/>
              <a:gd name="connsiteY100" fmla="*/ 1271044 h 5326648"/>
              <a:gd name="connsiteX101" fmla="*/ 6167771 w 7274272"/>
              <a:gd name="connsiteY101" fmla="*/ 1295804 h 5326648"/>
              <a:gd name="connsiteX102" fmla="*/ 6246089 w 7274272"/>
              <a:gd name="connsiteY102" fmla="*/ 1304058 h 5326648"/>
              <a:gd name="connsiteX103" fmla="*/ 6406846 w 7274272"/>
              <a:gd name="connsiteY103" fmla="*/ 1316438 h 5326648"/>
              <a:gd name="connsiteX104" fmla="*/ 6641798 w 7274272"/>
              <a:gd name="connsiteY104" fmla="*/ 1299931 h 5326648"/>
              <a:gd name="connsiteX105" fmla="*/ 6629432 w 7274272"/>
              <a:gd name="connsiteY105" fmla="*/ 1291678 h 5326648"/>
              <a:gd name="connsiteX106" fmla="*/ 6823165 w 7274272"/>
              <a:gd name="connsiteY106" fmla="*/ 1295804 h 5326648"/>
              <a:gd name="connsiteX107" fmla="*/ 6629432 w 7274272"/>
              <a:gd name="connsiteY107" fmla="*/ 1312311 h 5326648"/>
              <a:gd name="connsiteX108" fmla="*/ 6406846 w 7274272"/>
              <a:gd name="connsiteY108" fmla="*/ 1328818 h 5326648"/>
              <a:gd name="connsiteX109" fmla="*/ 6184259 w 7274272"/>
              <a:gd name="connsiteY109" fmla="*/ 1332945 h 5326648"/>
              <a:gd name="connsiteX110" fmla="*/ 6134795 w 7274272"/>
              <a:gd name="connsiteY110" fmla="*/ 1332945 h 5326648"/>
              <a:gd name="connsiteX111" fmla="*/ 6068844 w 7274272"/>
              <a:gd name="connsiteY111" fmla="*/ 1349452 h 5326648"/>
              <a:gd name="connsiteX112" fmla="*/ 6147161 w 7274272"/>
              <a:gd name="connsiteY112" fmla="*/ 1353579 h 5326648"/>
              <a:gd name="connsiteX113" fmla="*/ 6077087 w 7274272"/>
              <a:gd name="connsiteY113" fmla="*/ 1365959 h 5326648"/>
              <a:gd name="connsiteX114" fmla="*/ 6126551 w 7274272"/>
              <a:gd name="connsiteY114" fmla="*/ 1378340 h 5326648"/>
              <a:gd name="connsiteX115" fmla="*/ 6085331 w 7274272"/>
              <a:gd name="connsiteY115" fmla="*/ 1382466 h 5326648"/>
              <a:gd name="connsiteX116" fmla="*/ 6151283 w 7274272"/>
              <a:gd name="connsiteY116" fmla="*/ 1382466 h 5326648"/>
              <a:gd name="connsiteX117" fmla="*/ 6427455 w 7274272"/>
              <a:gd name="connsiteY117" fmla="*/ 1361833 h 5326648"/>
              <a:gd name="connsiteX118" fmla="*/ 6641798 w 7274272"/>
              <a:gd name="connsiteY118" fmla="*/ 1357706 h 5326648"/>
              <a:gd name="connsiteX119" fmla="*/ 6522261 w 7274272"/>
              <a:gd name="connsiteY119" fmla="*/ 1374213 h 5326648"/>
              <a:gd name="connsiteX120" fmla="*/ 6406846 w 7274272"/>
              <a:gd name="connsiteY120" fmla="*/ 1386593 h 5326648"/>
              <a:gd name="connsiteX121" fmla="*/ 6250210 w 7274272"/>
              <a:gd name="connsiteY121" fmla="*/ 1419607 h 5326648"/>
              <a:gd name="connsiteX122" fmla="*/ 6361504 w 7274272"/>
              <a:gd name="connsiteY122" fmla="*/ 1419607 h 5326648"/>
              <a:gd name="connsiteX123" fmla="*/ 6089453 w 7274272"/>
              <a:gd name="connsiteY123" fmla="*/ 1427861 h 5326648"/>
              <a:gd name="connsiteX124" fmla="*/ 6163649 w 7274272"/>
              <a:gd name="connsiteY124" fmla="*/ 1465002 h 5326648"/>
              <a:gd name="connsiteX125" fmla="*/ 6060600 w 7274272"/>
              <a:gd name="connsiteY125" fmla="*/ 1423734 h 5326648"/>
              <a:gd name="connsiteX126" fmla="*/ 5887477 w 7274272"/>
              <a:gd name="connsiteY126" fmla="*/ 1411354 h 5326648"/>
              <a:gd name="connsiteX127" fmla="*/ 6015258 w 7274272"/>
              <a:gd name="connsiteY127" fmla="*/ 1407227 h 5326648"/>
              <a:gd name="connsiteX128" fmla="*/ 5776183 w 7274272"/>
              <a:gd name="connsiteY128" fmla="*/ 1394847 h 5326648"/>
              <a:gd name="connsiteX129" fmla="*/ 5858623 w 7274272"/>
              <a:gd name="connsiteY129" fmla="*/ 1407227 h 5326648"/>
              <a:gd name="connsiteX130" fmla="*/ 5306278 w 7274272"/>
              <a:gd name="connsiteY130" fmla="*/ 1398973 h 5326648"/>
              <a:gd name="connsiteX131" fmla="*/ 4828129 w 7274272"/>
              <a:gd name="connsiteY131" fmla="*/ 1386593 h 5326648"/>
              <a:gd name="connsiteX132" fmla="*/ 4704469 w 7274272"/>
              <a:gd name="connsiteY132" fmla="*/ 1398973 h 5326648"/>
              <a:gd name="connsiteX133" fmla="*/ 4910568 w 7274272"/>
              <a:gd name="connsiteY133" fmla="*/ 1415480 h 5326648"/>
              <a:gd name="connsiteX134" fmla="*/ 4737445 w 7274272"/>
              <a:gd name="connsiteY134" fmla="*/ 1444368 h 5326648"/>
              <a:gd name="connsiteX135" fmla="*/ 5186741 w 7274272"/>
              <a:gd name="connsiteY135" fmla="*/ 1456748 h 5326648"/>
              <a:gd name="connsiteX136" fmla="*/ 5450547 w 7274272"/>
              <a:gd name="connsiteY136" fmla="*/ 1460875 h 5326648"/>
              <a:gd name="connsiteX137" fmla="*/ 5611304 w 7274272"/>
              <a:gd name="connsiteY137" fmla="*/ 1456748 h 5326648"/>
              <a:gd name="connsiteX138" fmla="*/ 5586572 w 7274272"/>
              <a:gd name="connsiteY138" fmla="*/ 1469128 h 5326648"/>
              <a:gd name="connsiteX139" fmla="*/ 5776183 w 7274272"/>
              <a:gd name="connsiteY139" fmla="*/ 1473255 h 5326648"/>
              <a:gd name="connsiteX140" fmla="*/ 6027624 w 7274272"/>
              <a:gd name="connsiteY140" fmla="*/ 1481509 h 5326648"/>
              <a:gd name="connsiteX141" fmla="*/ 6188381 w 7274272"/>
              <a:gd name="connsiteY141" fmla="*/ 1469128 h 5326648"/>
              <a:gd name="connsiteX142" fmla="*/ 6299674 w 7274272"/>
              <a:gd name="connsiteY142" fmla="*/ 1456748 h 5326648"/>
              <a:gd name="connsiteX143" fmla="*/ 6287308 w 7274272"/>
              <a:gd name="connsiteY143" fmla="*/ 1465002 h 5326648"/>
              <a:gd name="connsiteX144" fmla="*/ 6555237 w 7274272"/>
              <a:gd name="connsiteY144" fmla="*/ 1440241 h 5326648"/>
              <a:gd name="connsiteX145" fmla="*/ 6687140 w 7274272"/>
              <a:gd name="connsiteY145" fmla="*/ 1436114 h 5326648"/>
              <a:gd name="connsiteX146" fmla="*/ 6625310 w 7274272"/>
              <a:gd name="connsiteY146" fmla="*/ 1506269 h 5326648"/>
              <a:gd name="connsiteX147" fmla="*/ 6798433 w 7274272"/>
              <a:gd name="connsiteY147" fmla="*/ 1514523 h 5326648"/>
              <a:gd name="connsiteX148" fmla="*/ 6662408 w 7274272"/>
              <a:gd name="connsiteY148" fmla="*/ 1555790 h 5326648"/>
              <a:gd name="connsiteX149" fmla="*/ 6781945 w 7274272"/>
              <a:gd name="connsiteY149" fmla="*/ 1559917 h 5326648"/>
              <a:gd name="connsiteX150" fmla="*/ 6732482 w 7274272"/>
              <a:gd name="connsiteY150" fmla="*/ 1601185 h 5326648"/>
              <a:gd name="connsiteX151" fmla="*/ 6979800 w 7274272"/>
              <a:gd name="connsiteY151" fmla="*/ 1630072 h 5326648"/>
              <a:gd name="connsiteX152" fmla="*/ 6926215 w 7274272"/>
              <a:gd name="connsiteY152" fmla="*/ 1638326 h 5326648"/>
              <a:gd name="connsiteX153" fmla="*/ 6938581 w 7274272"/>
              <a:gd name="connsiteY153" fmla="*/ 1646579 h 5326648"/>
              <a:gd name="connsiteX154" fmla="*/ 6938581 w 7274272"/>
              <a:gd name="connsiteY154" fmla="*/ 1663086 h 5326648"/>
              <a:gd name="connsiteX155" fmla="*/ 6571725 w 7274272"/>
              <a:gd name="connsiteY155" fmla="*/ 1704354 h 5326648"/>
              <a:gd name="connsiteX156" fmla="*/ 6983922 w 7274272"/>
              <a:gd name="connsiteY156" fmla="*/ 1679593 h 5326648"/>
              <a:gd name="connsiteX157" fmla="*/ 6963312 w 7274272"/>
              <a:gd name="connsiteY157" fmla="*/ 1720861 h 5326648"/>
              <a:gd name="connsiteX158" fmla="*/ 6996288 w 7274272"/>
              <a:gd name="connsiteY158" fmla="*/ 1745622 h 5326648"/>
              <a:gd name="connsiteX159" fmla="*/ 6868507 w 7274272"/>
              <a:gd name="connsiteY159" fmla="*/ 1815777 h 5326648"/>
              <a:gd name="connsiteX160" fmla="*/ 7070484 w 7274272"/>
              <a:gd name="connsiteY160" fmla="*/ 1803396 h 5326648"/>
              <a:gd name="connsiteX161" fmla="*/ 6880873 w 7274272"/>
              <a:gd name="connsiteY161" fmla="*/ 1968467 h 5326648"/>
              <a:gd name="connsiteX162" fmla="*/ 6913849 w 7274272"/>
              <a:gd name="connsiteY162" fmla="*/ 1976720 h 5326648"/>
              <a:gd name="connsiteX163" fmla="*/ 6852019 w 7274272"/>
              <a:gd name="connsiteY163" fmla="*/ 2022115 h 5326648"/>
              <a:gd name="connsiteX164" fmla="*/ 6864385 w 7274272"/>
              <a:gd name="connsiteY164" fmla="*/ 2038622 h 5326648"/>
              <a:gd name="connsiteX165" fmla="*/ 6913849 w 7274272"/>
              <a:gd name="connsiteY165" fmla="*/ 2026242 h 5326648"/>
              <a:gd name="connsiteX166" fmla="*/ 6843775 w 7274272"/>
              <a:gd name="connsiteY166" fmla="*/ 2079890 h 5326648"/>
              <a:gd name="connsiteX167" fmla="*/ 6880873 w 7274272"/>
              <a:gd name="connsiteY167" fmla="*/ 2063383 h 5326648"/>
              <a:gd name="connsiteX168" fmla="*/ 6798433 w 7274272"/>
              <a:gd name="connsiteY168" fmla="*/ 2141791 h 5326648"/>
              <a:gd name="connsiteX169" fmla="*/ 6917971 w 7274272"/>
              <a:gd name="connsiteY169" fmla="*/ 2154171 h 5326648"/>
              <a:gd name="connsiteX170" fmla="*/ 6777823 w 7274272"/>
              <a:gd name="connsiteY170" fmla="*/ 2158298 h 5326648"/>
              <a:gd name="connsiteX171" fmla="*/ 6761336 w 7274272"/>
              <a:gd name="connsiteY171" fmla="*/ 2211946 h 5326648"/>
              <a:gd name="connsiteX172" fmla="*/ 6860263 w 7274272"/>
              <a:gd name="connsiteY172" fmla="*/ 2170678 h 5326648"/>
              <a:gd name="connsiteX173" fmla="*/ 6814921 w 7274272"/>
              <a:gd name="connsiteY173" fmla="*/ 2282101 h 5326648"/>
              <a:gd name="connsiteX174" fmla="*/ 6880873 w 7274272"/>
              <a:gd name="connsiteY174" fmla="*/ 2265594 h 5326648"/>
              <a:gd name="connsiteX175" fmla="*/ 6856141 w 7274272"/>
              <a:gd name="connsiteY175" fmla="*/ 2282101 h 5326648"/>
              <a:gd name="connsiteX176" fmla="*/ 6963312 w 7274272"/>
              <a:gd name="connsiteY176" fmla="*/ 2257340 h 5326648"/>
              <a:gd name="connsiteX177" fmla="*/ 6930337 w 7274272"/>
              <a:gd name="connsiteY177" fmla="*/ 2277974 h 5326648"/>
              <a:gd name="connsiteX178" fmla="*/ 6975678 w 7274272"/>
              <a:gd name="connsiteY178" fmla="*/ 2265594 h 5326648"/>
              <a:gd name="connsiteX179" fmla="*/ 6893239 w 7274272"/>
              <a:gd name="connsiteY179" fmla="*/ 2319242 h 5326648"/>
              <a:gd name="connsiteX180" fmla="*/ 6835531 w 7274272"/>
              <a:gd name="connsiteY180" fmla="*/ 2401777 h 5326648"/>
              <a:gd name="connsiteX181" fmla="*/ 6724238 w 7274272"/>
              <a:gd name="connsiteY181" fmla="*/ 2434791 h 5326648"/>
              <a:gd name="connsiteX182" fmla="*/ 6748970 w 7274272"/>
              <a:gd name="connsiteY182" fmla="*/ 2443045 h 5326648"/>
              <a:gd name="connsiteX183" fmla="*/ 6724238 w 7274272"/>
              <a:gd name="connsiteY183" fmla="*/ 2447172 h 5326648"/>
              <a:gd name="connsiteX184" fmla="*/ 6794311 w 7274272"/>
              <a:gd name="connsiteY184" fmla="*/ 2451298 h 5326648"/>
              <a:gd name="connsiteX185" fmla="*/ 6781945 w 7274272"/>
              <a:gd name="connsiteY185" fmla="*/ 2476059 h 5326648"/>
              <a:gd name="connsiteX186" fmla="*/ 6802555 w 7274272"/>
              <a:gd name="connsiteY186" fmla="*/ 2471932 h 5326648"/>
              <a:gd name="connsiteX187" fmla="*/ 6748970 w 7274272"/>
              <a:gd name="connsiteY187" fmla="*/ 2513200 h 5326648"/>
              <a:gd name="connsiteX188" fmla="*/ 6777823 w 7274272"/>
              <a:gd name="connsiteY188" fmla="*/ 2500820 h 5326648"/>
              <a:gd name="connsiteX189" fmla="*/ 6847897 w 7274272"/>
              <a:gd name="connsiteY189" fmla="*/ 2504946 h 5326648"/>
              <a:gd name="connsiteX190" fmla="*/ 6934459 w 7274272"/>
              <a:gd name="connsiteY190" fmla="*/ 2459552 h 5326648"/>
              <a:gd name="connsiteX191" fmla="*/ 6913849 w 7274272"/>
              <a:gd name="connsiteY191" fmla="*/ 2455425 h 5326648"/>
              <a:gd name="connsiteX192" fmla="*/ 6983922 w 7274272"/>
              <a:gd name="connsiteY192" fmla="*/ 2418284 h 5326648"/>
              <a:gd name="connsiteX193" fmla="*/ 6946825 w 7274272"/>
              <a:gd name="connsiteY193" fmla="*/ 2447172 h 5326648"/>
              <a:gd name="connsiteX194" fmla="*/ 6979800 w 7274272"/>
              <a:gd name="connsiteY194" fmla="*/ 2451298 h 5326648"/>
              <a:gd name="connsiteX195" fmla="*/ 6926215 w 7274272"/>
              <a:gd name="connsiteY195" fmla="*/ 2513200 h 5326648"/>
              <a:gd name="connsiteX196" fmla="*/ 6959190 w 7274272"/>
              <a:gd name="connsiteY196" fmla="*/ 2517327 h 5326648"/>
              <a:gd name="connsiteX197" fmla="*/ 6802555 w 7274272"/>
              <a:gd name="connsiteY197" fmla="*/ 2579228 h 5326648"/>
              <a:gd name="connsiteX198" fmla="*/ 6819043 w 7274272"/>
              <a:gd name="connsiteY198" fmla="*/ 2570975 h 5326648"/>
              <a:gd name="connsiteX199" fmla="*/ 6715994 w 7274272"/>
              <a:gd name="connsiteY199" fmla="*/ 2575101 h 5326648"/>
              <a:gd name="connsiteX200" fmla="*/ 6559359 w 7274272"/>
              <a:gd name="connsiteY200" fmla="*/ 2620496 h 5326648"/>
              <a:gd name="connsiteX201" fmla="*/ 6740726 w 7274272"/>
              <a:gd name="connsiteY201" fmla="*/ 2583355 h 5326648"/>
              <a:gd name="connsiteX202" fmla="*/ 6744848 w 7274272"/>
              <a:gd name="connsiteY202" fmla="*/ 2599862 h 5326648"/>
              <a:gd name="connsiteX203" fmla="*/ 6645920 w 7274272"/>
              <a:gd name="connsiteY203" fmla="*/ 2632876 h 5326648"/>
              <a:gd name="connsiteX204" fmla="*/ 6856141 w 7274272"/>
              <a:gd name="connsiteY204" fmla="*/ 2641130 h 5326648"/>
              <a:gd name="connsiteX205" fmla="*/ 7000410 w 7274272"/>
              <a:gd name="connsiteY205" fmla="*/ 2608115 h 5326648"/>
              <a:gd name="connsiteX206" fmla="*/ 7016898 w 7274272"/>
              <a:gd name="connsiteY206" fmla="*/ 2632876 h 5326648"/>
              <a:gd name="connsiteX207" fmla="*/ 6955068 w 7274272"/>
              <a:gd name="connsiteY207" fmla="*/ 2637003 h 5326648"/>
              <a:gd name="connsiteX208" fmla="*/ 6975678 w 7274272"/>
              <a:gd name="connsiteY208" fmla="*/ 2637003 h 5326648"/>
              <a:gd name="connsiteX209" fmla="*/ 6938581 w 7274272"/>
              <a:gd name="connsiteY209" fmla="*/ 2653510 h 5326648"/>
              <a:gd name="connsiteX210" fmla="*/ 6967434 w 7274272"/>
              <a:gd name="connsiteY210" fmla="*/ 2670017 h 5326648"/>
              <a:gd name="connsiteX211" fmla="*/ 6864385 w 7274272"/>
              <a:gd name="connsiteY211" fmla="*/ 2674144 h 5326648"/>
              <a:gd name="connsiteX212" fmla="*/ 6868507 w 7274272"/>
              <a:gd name="connsiteY212" fmla="*/ 2670017 h 5326648"/>
              <a:gd name="connsiteX213" fmla="*/ 6748970 w 7274272"/>
              <a:gd name="connsiteY213" fmla="*/ 2661763 h 5326648"/>
              <a:gd name="connsiteX214" fmla="*/ 6703628 w 7274272"/>
              <a:gd name="connsiteY214" fmla="*/ 2653510 h 5326648"/>
              <a:gd name="connsiteX215" fmla="*/ 6819043 w 7274272"/>
              <a:gd name="connsiteY215" fmla="*/ 2682397 h 5326648"/>
              <a:gd name="connsiteX216" fmla="*/ 6761336 w 7274272"/>
              <a:gd name="connsiteY216" fmla="*/ 2711285 h 5326648"/>
              <a:gd name="connsiteX217" fmla="*/ 6893239 w 7274272"/>
              <a:gd name="connsiteY217" fmla="*/ 2690651 h 5326648"/>
              <a:gd name="connsiteX218" fmla="*/ 6856141 w 7274272"/>
              <a:gd name="connsiteY218" fmla="*/ 2719538 h 5326648"/>
              <a:gd name="connsiteX219" fmla="*/ 6917971 w 7274272"/>
              <a:gd name="connsiteY219" fmla="*/ 2711285 h 5326648"/>
              <a:gd name="connsiteX220" fmla="*/ 6901483 w 7274272"/>
              <a:gd name="connsiteY220" fmla="*/ 2719538 h 5326648"/>
              <a:gd name="connsiteX221" fmla="*/ 7233624 w 7274272"/>
              <a:gd name="connsiteY221" fmla="*/ 2727663 h 5326648"/>
              <a:gd name="connsiteX222" fmla="*/ 7274272 w 7274272"/>
              <a:gd name="connsiteY222" fmla="*/ 2723090 h 5326648"/>
              <a:gd name="connsiteX223" fmla="*/ 7274272 w 7274272"/>
              <a:gd name="connsiteY223" fmla="*/ 2731962 h 5326648"/>
              <a:gd name="connsiteX224" fmla="*/ 7249274 w 7274272"/>
              <a:gd name="connsiteY224" fmla="*/ 2732434 h 5326648"/>
              <a:gd name="connsiteX225" fmla="*/ 7243607 w 7274272"/>
              <a:gd name="connsiteY225" fmla="*/ 2748425 h 5326648"/>
              <a:gd name="connsiteX226" fmla="*/ 7251851 w 7274272"/>
              <a:gd name="connsiteY226" fmla="*/ 2752552 h 5326648"/>
              <a:gd name="connsiteX227" fmla="*/ 6992166 w 7274272"/>
              <a:gd name="connsiteY227" fmla="*/ 2764932 h 5326648"/>
              <a:gd name="connsiteX228" fmla="*/ 6806677 w 7274272"/>
              <a:gd name="connsiteY228" fmla="*/ 2802073 h 5326648"/>
              <a:gd name="connsiteX229" fmla="*/ 6687140 w 7274272"/>
              <a:gd name="connsiteY229" fmla="*/ 2830961 h 5326648"/>
              <a:gd name="connsiteX230" fmla="*/ 6720116 w 7274272"/>
              <a:gd name="connsiteY230" fmla="*/ 2826834 h 5326648"/>
              <a:gd name="connsiteX231" fmla="*/ 6641798 w 7274272"/>
              <a:gd name="connsiteY231" fmla="*/ 2876355 h 5326648"/>
              <a:gd name="connsiteX232" fmla="*/ 6757214 w 7274272"/>
              <a:gd name="connsiteY232" fmla="*/ 2872228 h 5326648"/>
              <a:gd name="connsiteX233" fmla="*/ 6748970 w 7274272"/>
              <a:gd name="connsiteY233" fmla="*/ 2884609 h 5326648"/>
              <a:gd name="connsiteX234" fmla="*/ 6942703 w 7274272"/>
              <a:gd name="connsiteY234" fmla="*/ 2843341 h 5326648"/>
              <a:gd name="connsiteX235" fmla="*/ 6922093 w 7274272"/>
              <a:gd name="connsiteY235" fmla="*/ 2855721 h 5326648"/>
              <a:gd name="connsiteX236" fmla="*/ 6922093 w 7274272"/>
              <a:gd name="connsiteY236" fmla="*/ 2876355 h 5326648"/>
              <a:gd name="connsiteX237" fmla="*/ 6835531 w 7274272"/>
              <a:gd name="connsiteY237" fmla="*/ 2884609 h 5326648"/>
              <a:gd name="connsiteX238" fmla="*/ 6707750 w 7274272"/>
              <a:gd name="connsiteY238" fmla="*/ 2950637 h 5326648"/>
              <a:gd name="connsiteX239" fmla="*/ 6736604 w 7274272"/>
              <a:gd name="connsiteY239" fmla="*/ 2975397 h 5326648"/>
              <a:gd name="connsiteX240" fmla="*/ 6827287 w 7274272"/>
              <a:gd name="connsiteY240" fmla="*/ 2975397 h 5326648"/>
              <a:gd name="connsiteX241" fmla="*/ 6720116 w 7274272"/>
              <a:gd name="connsiteY241" fmla="*/ 3000158 h 5326648"/>
              <a:gd name="connsiteX242" fmla="*/ 6856141 w 7274272"/>
              <a:gd name="connsiteY242" fmla="*/ 3020792 h 5326648"/>
              <a:gd name="connsiteX243" fmla="*/ 6641798 w 7274272"/>
              <a:gd name="connsiteY243" fmla="*/ 3041426 h 5326648"/>
              <a:gd name="connsiteX244" fmla="*/ 6827287 w 7274272"/>
              <a:gd name="connsiteY244" fmla="*/ 3033172 h 5326648"/>
              <a:gd name="connsiteX245" fmla="*/ 6835531 w 7274272"/>
              <a:gd name="connsiteY245" fmla="*/ 3070313 h 5326648"/>
              <a:gd name="connsiteX246" fmla="*/ 6930337 w 7274272"/>
              <a:gd name="connsiteY246" fmla="*/ 3074440 h 5326648"/>
              <a:gd name="connsiteX247" fmla="*/ 6901483 w 7274272"/>
              <a:gd name="connsiteY247" fmla="*/ 3082693 h 5326648"/>
              <a:gd name="connsiteX248" fmla="*/ 6917971 w 7274272"/>
              <a:gd name="connsiteY248" fmla="*/ 3099200 h 5326648"/>
              <a:gd name="connsiteX249" fmla="*/ 7078728 w 7274272"/>
              <a:gd name="connsiteY249" fmla="*/ 3103327 h 5326648"/>
              <a:gd name="connsiteX250" fmla="*/ 6810799 w 7274272"/>
              <a:gd name="connsiteY250" fmla="*/ 3111581 h 5326648"/>
              <a:gd name="connsiteX251" fmla="*/ 6633554 w 7274272"/>
              <a:gd name="connsiteY251" fmla="*/ 3185862 h 5326648"/>
              <a:gd name="connsiteX252" fmla="*/ 6740726 w 7274272"/>
              <a:gd name="connsiteY252" fmla="*/ 3194116 h 5326648"/>
              <a:gd name="connsiteX253" fmla="*/ 6584091 w 7274272"/>
              <a:gd name="connsiteY253" fmla="*/ 3223003 h 5326648"/>
              <a:gd name="connsiteX254" fmla="*/ 6608822 w 7274272"/>
              <a:gd name="connsiteY254" fmla="*/ 3223003 h 5326648"/>
              <a:gd name="connsiteX255" fmla="*/ 6534627 w 7274272"/>
              <a:gd name="connsiteY255" fmla="*/ 3276651 h 5326648"/>
              <a:gd name="connsiteX256" fmla="*/ 6608822 w 7274272"/>
              <a:gd name="connsiteY256" fmla="*/ 3284905 h 5326648"/>
              <a:gd name="connsiteX257" fmla="*/ 6410968 w 7274272"/>
              <a:gd name="connsiteY257" fmla="*/ 3313792 h 5326648"/>
              <a:gd name="connsiteX258" fmla="*/ 6452187 w 7274272"/>
              <a:gd name="connsiteY258" fmla="*/ 3317919 h 5326648"/>
              <a:gd name="connsiteX259" fmla="*/ 6439821 w 7274272"/>
              <a:gd name="connsiteY259" fmla="*/ 3326172 h 5326648"/>
              <a:gd name="connsiteX260" fmla="*/ 6538749 w 7274272"/>
              <a:gd name="connsiteY260" fmla="*/ 3317919 h 5326648"/>
              <a:gd name="connsiteX261" fmla="*/ 6641798 w 7274272"/>
              <a:gd name="connsiteY261" fmla="*/ 3342680 h 5326648"/>
              <a:gd name="connsiteX262" fmla="*/ 6534627 w 7274272"/>
              <a:gd name="connsiteY262" fmla="*/ 3363313 h 5326648"/>
              <a:gd name="connsiteX263" fmla="*/ 6336772 w 7274272"/>
              <a:gd name="connsiteY263" fmla="*/ 3400454 h 5326648"/>
              <a:gd name="connsiteX264" fmla="*/ 6274942 w 7274272"/>
              <a:gd name="connsiteY264" fmla="*/ 3404581 h 5326648"/>
              <a:gd name="connsiteX265" fmla="*/ 6299674 w 7274272"/>
              <a:gd name="connsiteY265" fmla="*/ 3412834 h 5326648"/>
              <a:gd name="connsiteX266" fmla="*/ 6283186 w 7274272"/>
              <a:gd name="connsiteY266" fmla="*/ 3433468 h 5326648"/>
              <a:gd name="connsiteX267" fmla="*/ 6530505 w 7274272"/>
              <a:gd name="connsiteY267" fmla="*/ 3408708 h 5326648"/>
              <a:gd name="connsiteX268" fmla="*/ 6386236 w 7274272"/>
              <a:gd name="connsiteY268" fmla="*/ 3445849 h 5326648"/>
              <a:gd name="connsiteX269" fmla="*/ 6481041 w 7274272"/>
              <a:gd name="connsiteY269" fmla="*/ 3449975 h 5326648"/>
              <a:gd name="connsiteX270" fmla="*/ 6431577 w 7274272"/>
              <a:gd name="connsiteY270" fmla="*/ 3454102 h 5326648"/>
              <a:gd name="connsiteX271" fmla="*/ 6509895 w 7274272"/>
              <a:gd name="connsiteY271" fmla="*/ 3478863 h 5326648"/>
              <a:gd name="connsiteX272" fmla="*/ 6485163 w 7274272"/>
              <a:gd name="connsiteY272" fmla="*/ 3482989 h 5326648"/>
              <a:gd name="connsiteX273" fmla="*/ 6514017 w 7274272"/>
              <a:gd name="connsiteY273" fmla="*/ 3487116 h 5326648"/>
              <a:gd name="connsiteX274" fmla="*/ 6410968 w 7274272"/>
              <a:gd name="connsiteY274" fmla="*/ 3499497 h 5326648"/>
              <a:gd name="connsiteX275" fmla="*/ 6258454 w 7274272"/>
              <a:gd name="connsiteY275" fmla="*/ 3491243 h 5326648"/>
              <a:gd name="connsiteX276" fmla="*/ 6415090 w 7274272"/>
              <a:gd name="connsiteY276" fmla="*/ 3478863 h 5326648"/>
              <a:gd name="connsiteX277" fmla="*/ 6410968 w 7274272"/>
              <a:gd name="connsiteY277" fmla="*/ 3487116 h 5326648"/>
              <a:gd name="connsiteX278" fmla="*/ 6468675 w 7274272"/>
              <a:gd name="connsiteY278" fmla="*/ 3470609 h 5326648"/>
              <a:gd name="connsiteX279" fmla="*/ 6217235 w 7274272"/>
              <a:gd name="connsiteY279" fmla="*/ 3499497 h 5326648"/>
              <a:gd name="connsiteX280" fmla="*/ 6390358 w 7274272"/>
              <a:gd name="connsiteY280" fmla="*/ 3507750 h 5326648"/>
              <a:gd name="connsiteX281" fmla="*/ 6336772 w 7274272"/>
              <a:gd name="connsiteY281" fmla="*/ 3532511 h 5326648"/>
              <a:gd name="connsiteX282" fmla="*/ 6402724 w 7274272"/>
              <a:gd name="connsiteY282" fmla="*/ 3544891 h 5326648"/>
              <a:gd name="connsiteX283" fmla="*/ 6386236 w 7274272"/>
              <a:gd name="connsiteY283" fmla="*/ 3528384 h 5326648"/>
              <a:gd name="connsiteX284" fmla="*/ 6464553 w 7274272"/>
              <a:gd name="connsiteY284" fmla="*/ 3511877 h 5326648"/>
              <a:gd name="connsiteX285" fmla="*/ 6439821 w 7274272"/>
              <a:gd name="connsiteY285" fmla="*/ 3536637 h 5326648"/>
              <a:gd name="connsiteX286" fmla="*/ 6546993 w 7274272"/>
              <a:gd name="connsiteY286" fmla="*/ 3540764 h 5326648"/>
              <a:gd name="connsiteX287" fmla="*/ 6497529 w 7274272"/>
              <a:gd name="connsiteY287" fmla="*/ 3565525 h 5326648"/>
              <a:gd name="connsiteX288" fmla="*/ 6662408 w 7274272"/>
              <a:gd name="connsiteY288" fmla="*/ 3565525 h 5326648"/>
              <a:gd name="connsiteX289" fmla="*/ 6394480 w 7274272"/>
              <a:gd name="connsiteY289" fmla="*/ 3627426 h 5326648"/>
              <a:gd name="connsiteX290" fmla="*/ 6410968 w 7274272"/>
              <a:gd name="connsiteY290" fmla="*/ 3635680 h 5326648"/>
              <a:gd name="connsiteX291" fmla="*/ 6349138 w 7274272"/>
              <a:gd name="connsiteY291" fmla="*/ 3648060 h 5326648"/>
              <a:gd name="connsiteX292" fmla="*/ 6505773 w 7274272"/>
              <a:gd name="connsiteY292" fmla="*/ 3643933 h 5326648"/>
              <a:gd name="connsiteX293" fmla="*/ 6361504 w 7274272"/>
              <a:gd name="connsiteY293" fmla="*/ 3660440 h 5326648"/>
              <a:gd name="connsiteX294" fmla="*/ 6332650 w 7274272"/>
              <a:gd name="connsiteY294" fmla="*/ 3689328 h 5326648"/>
              <a:gd name="connsiteX295" fmla="*/ 6349138 w 7274272"/>
              <a:gd name="connsiteY295" fmla="*/ 3676947 h 5326648"/>
              <a:gd name="connsiteX296" fmla="*/ 6332650 w 7274272"/>
              <a:gd name="connsiteY296" fmla="*/ 3726469 h 5326648"/>
              <a:gd name="connsiteX297" fmla="*/ 6353260 w 7274272"/>
              <a:gd name="connsiteY297" fmla="*/ 3726469 h 5326648"/>
              <a:gd name="connsiteX298" fmla="*/ 6287308 w 7274272"/>
              <a:gd name="connsiteY298" fmla="*/ 3759483 h 5326648"/>
              <a:gd name="connsiteX299" fmla="*/ 6340894 w 7274272"/>
              <a:gd name="connsiteY299" fmla="*/ 3755356 h 5326648"/>
              <a:gd name="connsiteX300" fmla="*/ 6262576 w 7274272"/>
              <a:gd name="connsiteY300" fmla="*/ 3788370 h 5326648"/>
              <a:gd name="connsiteX301" fmla="*/ 6279064 w 7274272"/>
              <a:gd name="connsiteY301" fmla="*/ 3796624 h 5326648"/>
              <a:gd name="connsiteX302" fmla="*/ 6246089 w 7274272"/>
              <a:gd name="connsiteY302" fmla="*/ 3784243 h 5326648"/>
              <a:gd name="connsiteX303" fmla="*/ 6192503 w 7274272"/>
              <a:gd name="connsiteY303" fmla="*/ 3804877 h 5326648"/>
              <a:gd name="connsiteX304" fmla="*/ 6448065 w 7274272"/>
              <a:gd name="connsiteY304" fmla="*/ 3804877 h 5326648"/>
              <a:gd name="connsiteX305" fmla="*/ 6654164 w 7274272"/>
              <a:gd name="connsiteY305" fmla="*/ 3775990 h 5326648"/>
              <a:gd name="connsiteX306" fmla="*/ 6509895 w 7274272"/>
              <a:gd name="connsiteY306" fmla="*/ 3825511 h 5326648"/>
              <a:gd name="connsiteX307" fmla="*/ 6526383 w 7274272"/>
              <a:gd name="connsiteY307" fmla="*/ 3804877 h 5326648"/>
              <a:gd name="connsiteX308" fmla="*/ 6324406 w 7274272"/>
              <a:gd name="connsiteY308" fmla="*/ 3825511 h 5326648"/>
              <a:gd name="connsiteX309" fmla="*/ 6204869 w 7274272"/>
              <a:gd name="connsiteY309" fmla="*/ 3866779 h 5326648"/>
              <a:gd name="connsiteX310" fmla="*/ 6332650 w 7274272"/>
              <a:gd name="connsiteY310" fmla="*/ 3866779 h 5326648"/>
              <a:gd name="connsiteX311" fmla="*/ 6312040 w 7274272"/>
              <a:gd name="connsiteY311" fmla="*/ 3879159 h 5326648"/>
              <a:gd name="connsiteX312" fmla="*/ 6567603 w 7274272"/>
              <a:gd name="connsiteY312" fmla="*/ 3866779 h 5326648"/>
              <a:gd name="connsiteX313" fmla="*/ 6340894 w 7274272"/>
              <a:gd name="connsiteY313" fmla="*/ 3895666 h 5326648"/>
              <a:gd name="connsiteX314" fmla="*/ 6217235 w 7274272"/>
              <a:gd name="connsiteY314" fmla="*/ 3916300 h 5326648"/>
              <a:gd name="connsiteX315" fmla="*/ 6138917 w 7274272"/>
              <a:gd name="connsiteY315" fmla="*/ 3982328 h 5326648"/>
              <a:gd name="connsiteX316" fmla="*/ 6167771 w 7274272"/>
              <a:gd name="connsiteY316" fmla="*/ 3978201 h 5326648"/>
              <a:gd name="connsiteX317" fmla="*/ 6163649 w 7274272"/>
              <a:gd name="connsiteY317" fmla="*/ 3986455 h 5326648"/>
              <a:gd name="connsiteX318" fmla="*/ 6254332 w 7274272"/>
              <a:gd name="connsiteY318" fmla="*/ 3961694 h 5326648"/>
              <a:gd name="connsiteX319" fmla="*/ 6159527 w 7274272"/>
              <a:gd name="connsiteY319" fmla="*/ 4019469 h 5326648"/>
              <a:gd name="connsiteX320" fmla="*/ 6213113 w 7274272"/>
              <a:gd name="connsiteY320" fmla="*/ 4007089 h 5326648"/>
              <a:gd name="connsiteX321" fmla="*/ 6188381 w 7274272"/>
              <a:gd name="connsiteY321" fmla="*/ 4023596 h 5326648"/>
              <a:gd name="connsiteX322" fmla="*/ 6241967 w 7274272"/>
              <a:gd name="connsiteY322" fmla="*/ 4027722 h 5326648"/>
              <a:gd name="connsiteX323" fmla="*/ 6208991 w 7274272"/>
              <a:gd name="connsiteY323" fmla="*/ 4052483 h 5326648"/>
              <a:gd name="connsiteX324" fmla="*/ 6221357 w 7274272"/>
              <a:gd name="connsiteY324" fmla="*/ 4064863 h 5326648"/>
              <a:gd name="connsiteX325" fmla="*/ 6340894 w 7274272"/>
              <a:gd name="connsiteY325" fmla="*/ 4023596 h 5326648"/>
              <a:gd name="connsiteX326" fmla="*/ 6406846 w 7274272"/>
              <a:gd name="connsiteY326" fmla="*/ 3994708 h 5326648"/>
              <a:gd name="connsiteX327" fmla="*/ 6353260 w 7274272"/>
              <a:gd name="connsiteY327" fmla="*/ 4035976 h 5326648"/>
              <a:gd name="connsiteX328" fmla="*/ 6456438 w 7274272"/>
              <a:gd name="connsiteY328" fmla="*/ 4047002 h 5326648"/>
              <a:gd name="connsiteX329" fmla="*/ 6487616 w 7274272"/>
              <a:gd name="connsiteY329" fmla="*/ 4040453 h 5326648"/>
              <a:gd name="connsiteX330" fmla="*/ 6514017 w 7274272"/>
              <a:gd name="connsiteY330" fmla="*/ 4044229 h 5326648"/>
              <a:gd name="connsiteX331" fmla="*/ 6340894 w 7274272"/>
              <a:gd name="connsiteY331" fmla="*/ 4089624 h 5326648"/>
              <a:gd name="connsiteX332" fmla="*/ 6398602 w 7274272"/>
              <a:gd name="connsiteY332" fmla="*/ 4110258 h 5326648"/>
              <a:gd name="connsiteX333" fmla="*/ 6365626 w 7274272"/>
              <a:gd name="connsiteY333" fmla="*/ 4135018 h 5326648"/>
              <a:gd name="connsiteX334" fmla="*/ 6382114 w 7274272"/>
              <a:gd name="connsiteY334" fmla="*/ 4130892 h 5326648"/>
              <a:gd name="connsiteX335" fmla="*/ 6332650 w 7274272"/>
              <a:gd name="connsiteY335" fmla="*/ 4147399 h 5326648"/>
              <a:gd name="connsiteX336" fmla="*/ 6394480 w 7274272"/>
              <a:gd name="connsiteY336" fmla="*/ 4151525 h 5326648"/>
              <a:gd name="connsiteX337" fmla="*/ 6369748 w 7274272"/>
              <a:gd name="connsiteY337" fmla="*/ 4163906 h 5326648"/>
              <a:gd name="connsiteX338" fmla="*/ 6427455 w 7274272"/>
              <a:gd name="connsiteY338" fmla="*/ 4168032 h 5326648"/>
              <a:gd name="connsiteX339" fmla="*/ 6353260 w 7274272"/>
              <a:gd name="connsiteY339" fmla="*/ 4188666 h 5326648"/>
              <a:gd name="connsiteX340" fmla="*/ 6377992 w 7274272"/>
              <a:gd name="connsiteY340" fmla="*/ 4196920 h 5326648"/>
              <a:gd name="connsiteX341" fmla="*/ 6291430 w 7274272"/>
              <a:gd name="connsiteY341" fmla="*/ 4221680 h 5326648"/>
              <a:gd name="connsiteX342" fmla="*/ 6312040 w 7274272"/>
              <a:gd name="connsiteY342" fmla="*/ 4234061 h 5326648"/>
              <a:gd name="connsiteX343" fmla="*/ 6270820 w 7274272"/>
              <a:gd name="connsiteY343" fmla="*/ 4262948 h 5326648"/>
              <a:gd name="connsiteX344" fmla="*/ 6299674 w 7274272"/>
              <a:gd name="connsiteY344" fmla="*/ 4267075 h 5326648"/>
              <a:gd name="connsiteX345" fmla="*/ 6192503 w 7274272"/>
              <a:gd name="connsiteY345" fmla="*/ 4291835 h 5326648"/>
              <a:gd name="connsiteX346" fmla="*/ 6204869 w 7274272"/>
              <a:gd name="connsiteY346" fmla="*/ 4312469 h 5326648"/>
              <a:gd name="connsiteX347" fmla="*/ 6213113 w 7274272"/>
              <a:gd name="connsiteY347" fmla="*/ 4304216 h 5326648"/>
              <a:gd name="connsiteX348" fmla="*/ 6159527 w 7274272"/>
              <a:gd name="connsiteY348" fmla="*/ 4328976 h 5326648"/>
              <a:gd name="connsiteX349" fmla="*/ 5998770 w 7274272"/>
              <a:gd name="connsiteY349" fmla="*/ 4374371 h 5326648"/>
              <a:gd name="connsiteX350" fmla="*/ 6027624 w 7274272"/>
              <a:gd name="connsiteY350" fmla="*/ 4357864 h 5326648"/>
              <a:gd name="connsiteX351" fmla="*/ 5838013 w 7274272"/>
              <a:gd name="connsiteY351" fmla="*/ 4374371 h 5326648"/>
              <a:gd name="connsiteX352" fmla="*/ 5747329 w 7274272"/>
              <a:gd name="connsiteY352" fmla="*/ 4390878 h 5326648"/>
              <a:gd name="connsiteX353" fmla="*/ 5755573 w 7274272"/>
              <a:gd name="connsiteY353" fmla="*/ 4395005 h 5326648"/>
              <a:gd name="connsiteX354" fmla="*/ 5718476 w 7274272"/>
              <a:gd name="connsiteY354" fmla="*/ 4411512 h 5326648"/>
              <a:gd name="connsiteX355" fmla="*/ 5767939 w 7274272"/>
              <a:gd name="connsiteY355" fmla="*/ 4423892 h 5326648"/>
              <a:gd name="connsiteX356" fmla="*/ 5590694 w 7274272"/>
              <a:gd name="connsiteY356" fmla="*/ 4477540 h 5326648"/>
              <a:gd name="connsiteX357" fmla="*/ 5598938 w 7274272"/>
              <a:gd name="connsiteY357" fmla="*/ 4465160 h 5326648"/>
              <a:gd name="connsiteX358" fmla="*/ 5269180 w 7274272"/>
              <a:gd name="connsiteY358" fmla="*/ 4469286 h 5326648"/>
              <a:gd name="connsiteX359" fmla="*/ 5355742 w 7274272"/>
              <a:gd name="connsiteY359" fmla="*/ 4469286 h 5326648"/>
              <a:gd name="connsiteX360" fmla="*/ 5335132 w 7274272"/>
              <a:gd name="connsiteY360" fmla="*/ 4494047 h 5326648"/>
              <a:gd name="connsiteX361" fmla="*/ 5401083 w 7274272"/>
              <a:gd name="connsiteY361" fmla="*/ 4494047 h 5326648"/>
              <a:gd name="connsiteX362" fmla="*/ 5392839 w 7274272"/>
              <a:gd name="connsiteY362" fmla="*/ 4502300 h 5326648"/>
              <a:gd name="connsiteX363" fmla="*/ 5565962 w 7274272"/>
              <a:gd name="connsiteY363" fmla="*/ 4485793 h 5326648"/>
              <a:gd name="connsiteX364" fmla="*/ 5582450 w 7274272"/>
              <a:gd name="connsiteY364" fmla="*/ 4481667 h 5326648"/>
              <a:gd name="connsiteX365" fmla="*/ 5557718 w 7274272"/>
              <a:gd name="connsiteY365" fmla="*/ 4506427 h 5326648"/>
              <a:gd name="connsiteX366" fmla="*/ 5701988 w 7274272"/>
              <a:gd name="connsiteY366" fmla="*/ 4510554 h 5326648"/>
              <a:gd name="connsiteX367" fmla="*/ 5685500 w 7274272"/>
              <a:gd name="connsiteY367" fmla="*/ 4518808 h 5326648"/>
              <a:gd name="connsiteX368" fmla="*/ 5722598 w 7274272"/>
              <a:gd name="connsiteY368" fmla="*/ 4527061 h 5326648"/>
              <a:gd name="connsiteX369" fmla="*/ 5677256 w 7274272"/>
              <a:gd name="connsiteY369" fmla="*/ 4535315 h 5326648"/>
              <a:gd name="connsiteX370" fmla="*/ 5870989 w 7274272"/>
              <a:gd name="connsiteY370" fmla="*/ 4543568 h 5326648"/>
              <a:gd name="connsiteX371" fmla="*/ 6007014 w 7274272"/>
              <a:gd name="connsiteY371" fmla="*/ 4522934 h 5326648"/>
              <a:gd name="connsiteX372" fmla="*/ 6081209 w 7274272"/>
              <a:gd name="connsiteY372" fmla="*/ 4535315 h 5326648"/>
              <a:gd name="connsiteX373" fmla="*/ 6118307 w 7274272"/>
              <a:gd name="connsiteY373" fmla="*/ 4539441 h 5326648"/>
              <a:gd name="connsiteX374" fmla="*/ 5870989 w 7274272"/>
              <a:gd name="connsiteY374" fmla="*/ 4576582 h 5326648"/>
              <a:gd name="connsiteX375" fmla="*/ 5903964 w 7274272"/>
              <a:gd name="connsiteY375" fmla="*/ 4584836 h 5326648"/>
              <a:gd name="connsiteX376" fmla="*/ 5706110 w 7274272"/>
              <a:gd name="connsiteY376" fmla="*/ 4621977 h 5326648"/>
              <a:gd name="connsiteX377" fmla="*/ 5697866 w 7274272"/>
              <a:gd name="connsiteY377" fmla="*/ 4609596 h 5326648"/>
              <a:gd name="connsiteX378" fmla="*/ 5726719 w 7274272"/>
              <a:gd name="connsiteY378" fmla="*/ 4601343 h 5326648"/>
              <a:gd name="connsiteX379" fmla="*/ 5450547 w 7274272"/>
              <a:gd name="connsiteY379" fmla="*/ 4609596 h 5326648"/>
              <a:gd name="connsiteX380" fmla="*/ 5627792 w 7274272"/>
              <a:gd name="connsiteY380" fmla="*/ 4609596 h 5326648"/>
              <a:gd name="connsiteX381" fmla="*/ 5524743 w 7274272"/>
              <a:gd name="connsiteY381" fmla="*/ 4638484 h 5326648"/>
              <a:gd name="connsiteX382" fmla="*/ 5594816 w 7274272"/>
              <a:gd name="connsiteY382" fmla="*/ 4650864 h 5326648"/>
              <a:gd name="connsiteX383" fmla="*/ 5388717 w 7274272"/>
              <a:gd name="connsiteY383" fmla="*/ 4683878 h 5326648"/>
              <a:gd name="connsiteX384" fmla="*/ 5500011 w 7274272"/>
              <a:gd name="connsiteY384" fmla="*/ 4634357 h 5326648"/>
              <a:gd name="connsiteX385" fmla="*/ 5421693 w 7274272"/>
              <a:gd name="connsiteY385" fmla="*/ 4642610 h 5326648"/>
              <a:gd name="connsiteX386" fmla="*/ 5462913 w 7274272"/>
              <a:gd name="connsiteY386" fmla="*/ 4626103 h 5326648"/>
              <a:gd name="connsiteX387" fmla="*/ 5281546 w 7274272"/>
              <a:gd name="connsiteY387" fmla="*/ 4650864 h 5326648"/>
              <a:gd name="connsiteX388" fmla="*/ 5314522 w 7274272"/>
              <a:gd name="connsiteY388" fmla="*/ 4671498 h 5326648"/>
              <a:gd name="connsiteX389" fmla="*/ 5153765 w 7274272"/>
              <a:gd name="connsiteY389" fmla="*/ 4683878 h 5326648"/>
              <a:gd name="connsiteX390" fmla="*/ 5322766 w 7274272"/>
              <a:gd name="connsiteY390" fmla="*/ 4708639 h 5326648"/>
              <a:gd name="connsiteX391" fmla="*/ 5124911 w 7274272"/>
              <a:gd name="connsiteY391" fmla="*/ 4725146 h 5326648"/>
              <a:gd name="connsiteX392" fmla="*/ 5227960 w 7274272"/>
              <a:gd name="connsiteY392" fmla="*/ 4725146 h 5326648"/>
              <a:gd name="connsiteX393" fmla="*/ 5644280 w 7274272"/>
              <a:gd name="connsiteY393" fmla="*/ 4741653 h 5326648"/>
              <a:gd name="connsiteX394" fmla="*/ 5788549 w 7274272"/>
              <a:gd name="connsiteY394" fmla="*/ 4721019 h 5326648"/>
              <a:gd name="connsiteX395" fmla="*/ 5936940 w 7274272"/>
              <a:gd name="connsiteY395" fmla="*/ 4704512 h 5326648"/>
              <a:gd name="connsiteX396" fmla="*/ 5763817 w 7274272"/>
              <a:gd name="connsiteY396" fmla="*/ 4737526 h 5326648"/>
              <a:gd name="connsiteX397" fmla="*/ 5467035 w 7274272"/>
              <a:gd name="connsiteY397" fmla="*/ 4762287 h 5326648"/>
              <a:gd name="connsiteX398" fmla="*/ 5104301 w 7274272"/>
              <a:gd name="connsiteY398" fmla="*/ 4754033 h 5326648"/>
              <a:gd name="connsiteX399" fmla="*/ 5273302 w 7274272"/>
              <a:gd name="connsiteY399" fmla="*/ 4770540 h 5326648"/>
              <a:gd name="connsiteX400" fmla="*/ 5401083 w 7274272"/>
              <a:gd name="connsiteY400" fmla="*/ 4787047 h 5326648"/>
              <a:gd name="connsiteX401" fmla="*/ 5722598 w 7274272"/>
              <a:gd name="connsiteY401" fmla="*/ 4787047 h 5326648"/>
              <a:gd name="connsiteX402" fmla="*/ 5706110 w 7274272"/>
              <a:gd name="connsiteY402" fmla="*/ 4799428 h 5326648"/>
              <a:gd name="connsiteX403" fmla="*/ 5846257 w 7274272"/>
              <a:gd name="connsiteY403" fmla="*/ 4774667 h 5326648"/>
              <a:gd name="connsiteX404" fmla="*/ 5928696 w 7274272"/>
              <a:gd name="connsiteY404" fmla="*/ 4716892 h 5326648"/>
              <a:gd name="connsiteX405" fmla="*/ 5941062 w 7274272"/>
              <a:gd name="connsiteY405" fmla="*/ 4737526 h 5326648"/>
              <a:gd name="connsiteX406" fmla="*/ 5986404 w 7274272"/>
              <a:gd name="connsiteY406" fmla="*/ 4716892 h 5326648"/>
              <a:gd name="connsiteX407" fmla="*/ 5974038 w 7274272"/>
              <a:gd name="connsiteY407" fmla="*/ 4733399 h 5326648"/>
              <a:gd name="connsiteX408" fmla="*/ 6031746 w 7274272"/>
              <a:gd name="connsiteY408" fmla="*/ 4716892 h 5326648"/>
              <a:gd name="connsiteX409" fmla="*/ 6011136 w 7274272"/>
              <a:gd name="connsiteY409" fmla="*/ 4733399 h 5326648"/>
              <a:gd name="connsiteX410" fmla="*/ 6077087 w 7274272"/>
              <a:gd name="connsiteY410" fmla="*/ 4712765 h 5326648"/>
              <a:gd name="connsiteX411" fmla="*/ 6068844 w 7274272"/>
              <a:gd name="connsiteY411" fmla="*/ 4733399 h 5326648"/>
              <a:gd name="connsiteX412" fmla="*/ 6122429 w 7274272"/>
              <a:gd name="connsiteY412" fmla="*/ 4741653 h 5326648"/>
              <a:gd name="connsiteX413" fmla="*/ 6027624 w 7274272"/>
              <a:gd name="connsiteY413" fmla="*/ 4770540 h 5326648"/>
              <a:gd name="connsiteX414" fmla="*/ 6052356 w 7274272"/>
              <a:gd name="connsiteY414" fmla="*/ 4791174 h 5326648"/>
              <a:gd name="connsiteX415" fmla="*/ 5866867 w 7274272"/>
              <a:gd name="connsiteY415" fmla="*/ 4824188 h 5326648"/>
              <a:gd name="connsiteX416" fmla="*/ 5891599 w 7274272"/>
              <a:gd name="connsiteY416" fmla="*/ 4828315 h 5326648"/>
              <a:gd name="connsiteX417" fmla="*/ 5825647 w 7274272"/>
              <a:gd name="connsiteY417" fmla="*/ 4832442 h 5326648"/>
              <a:gd name="connsiteX418" fmla="*/ 5986404 w 7274272"/>
              <a:gd name="connsiteY418" fmla="*/ 4840695 h 5326648"/>
              <a:gd name="connsiteX419" fmla="*/ 6118307 w 7274272"/>
              <a:gd name="connsiteY419" fmla="*/ 4820061 h 5326648"/>
              <a:gd name="connsiteX420" fmla="*/ 6105941 w 7274272"/>
              <a:gd name="connsiteY420" fmla="*/ 4828315 h 5326648"/>
              <a:gd name="connsiteX421" fmla="*/ 6435699 w 7274272"/>
              <a:gd name="connsiteY421" fmla="*/ 4820061 h 5326648"/>
              <a:gd name="connsiteX422" fmla="*/ 6163649 w 7274272"/>
              <a:gd name="connsiteY422" fmla="*/ 4873709 h 5326648"/>
              <a:gd name="connsiteX423" fmla="*/ 6023502 w 7274272"/>
              <a:gd name="connsiteY423" fmla="*/ 4906723 h 5326648"/>
              <a:gd name="connsiteX424" fmla="*/ 6130673 w 7274272"/>
              <a:gd name="connsiteY424" fmla="*/ 4923230 h 5326648"/>
              <a:gd name="connsiteX425" fmla="*/ 6122429 w 7274272"/>
              <a:gd name="connsiteY425" fmla="*/ 4931484 h 5326648"/>
              <a:gd name="connsiteX426" fmla="*/ 6340894 w 7274272"/>
              <a:gd name="connsiteY426" fmla="*/ 4902597 h 5326648"/>
              <a:gd name="connsiteX427" fmla="*/ 6258454 w 7274272"/>
              <a:gd name="connsiteY427" fmla="*/ 4952118 h 5326648"/>
              <a:gd name="connsiteX428" fmla="*/ 6283186 w 7274272"/>
              <a:gd name="connsiteY428" fmla="*/ 4968625 h 5326648"/>
              <a:gd name="connsiteX429" fmla="*/ 6114185 w 7274272"/>
              <a:gd name="connsiteY429" fmla="*/ 4985132 h 5326648"/>
              <a:gd name="connsiteX430" fmla="*/ 5990526 w 7274272"/>
              <a:gd name="connsiteY430" fmla="*/ 5030526 h 5326648"/>
              <a:gd name="connsiteX431" fmla="*/ 6192503 w 7274272"/>
              <a:gd name="connsiteY431" fmla="*/ 5018146 h 5326648"/>
              <a:gd name="connsiteX432" fmla="*/ 5673134 w 7274272"/>
              <a:gd name="connsiteY432" fmla="*/ 5088301 h 5326648"/>
              <a:gd name="connsiteX433" fmla="*/ 5462913 w 7274272"/>
              <a:gd name="connsiteY433" fmla="*/ 5096555 h 5326648"/>
              <a:gd name="connsiteX434" fmla="*/ 5479401 w 7274272"/>
              <a:gd name="connsiteY434" fmla="*/ 5084174 h 5326648"/>
              <a:gd name="connsiteX435" fmla="*/ 5240326 w 7274272"/>
              <a:gd name="connsiteY435" fmla="*/ 5080048 h 5326648"/>
              <a:gd name="connsiteX436" fmla="*/ 5269180 w 7274272"/>
              <a:gd name="connsiteY436" fmla="*/ 5067667 h 5326648"/>
              <a:gd name="connsiteX437" fmla="*/ 5005374 w 7274272"/>
              <a:gd name="connsiteY437" fmla="*/ 5055287 h 5326648"/>
              <a:gd name="connsiteX438" fmla="*/ 4902324 w 7274272"/>
              <a:gd name="connsiteY438" fmla="*/ 5059414 h 5326648"/>
              <a:gd name="connsiteX439" fmla="*/ 4964154 w 7274272"/>
              <a:gd name="connsiteY439" fmla="*/ 5075921 h 5326648"/>
              <a:gd name="connsiteX440" fmla="*/ 4840495 w 7274272"/>
              <a:gd name="connsiteY440" fmla="*/ 5055287 h 5326648"/>
              <a:gd name="connsiteX441" fmla="*/ 4597298 w 7274272"/>
              <a:gd name="connsiteY441" fmla="*/ 5051160 h 5326648"/>
              <a:gd name="connsiteX442" fmla="*/ 4955910 w 7274272"/>
              <a:gd name="connsiteY442" fmla="*/ 5038780 h 5326648"/>
              <a:gd name="connsiteX443" fmla="*/ 4869348 w 7274272"/>
              <a:gd name="connsiteY443" fmla="*/ 5022273 h 5326648"/>
              <a:gd name="connsiteX444" fmla="*/ 4873470 w 7274272"/>
              <a:gd name="connsiteY444" fmla="*/ 5018146 h 5326648"/>
              <a:gd name="connsiteX445" fmla="*/ 4852860 w 7274272"/>
              <a:gd name="connsiteY445" fmla="*/ 5018146 h 5326648"/>
              <a:gd name="connsiteX446" fmla="*/ 4700347 w 7274272"/>
              <a:gd name="connsiteY446" fmla="*/ 5005766 h 5326648"/>
              <a:gd name="connsiteX447" fmla="*/ 4914690 w 7274272"/>
              <a:gd name="connsiteY447" fmla="*/ 5001639 h 5326648"/>
              <a:gd name="connsiteX448" fmla="*/ 5058959 w 7274272"/>
              <a:gd name="connsiteY448" fmla="*/ 5018146 h 5326648"/>
              <a:gd name="connsiteX449" fmla="*/ 5112545 w 7274272"/>
              <a:gd name="connsiteY449" fmla="*/ 5018146 h 5326648"/>
              <a:gd name="connsiteX450" fmla="*/ 5133155 w 7274272"/>
              <a:gd name="connsiteY450" fmla="*/ 5022273 h 5326648"/>
              <a:gd name="connsiteX451" fmla="*/ 5137277 w 7274272"/>
              <a:gd name="connsiteY451" fmla="*/ 5026400 h 5326648"/>
              <a:gd name="connsiteX452" fmla="*/ 5504133 w 7274272"/>
              <a:gd name="connsiteY452" fmla="*/ 5051160 h 5326648"/>
              <a:gd name="connsiteX453" fmla="*/ 5788549 w 7274272"/>
              <a:gd name="connsiteY453" fmla="*/ 5034653 h 5326648"/>
              <a:gd name="connsiteX454" fmla="*/ 6031746 w 7274272"/>
              <a:gd name="connsiteY454" fmla="*/ 4981005 h 5326648"/>
              <a:gd name="connsiteX455" fmla="*/ 5673134 w 7274272"/>
              <a:gd name="connsiteY455" fmla="*/ 4989259 h 5326648"/>
              <a:gd name="connsiteX456" fmla="*/ 5351620 w 7274272"/>
              <a:gd name="connsiteY456" fmla="*/ 4989259 h 5326648"/>
              <a:gd name="connsiteX457" fmla="*/ 4939422 w 7274272"/>
              <a:gd name="connsiteY457" fmla="*/ 4964498 h 5326648"/>
              <a:gd name="connsiteX458" fmla="*/ 4947666 w 7274272"/>
              <a:gd name="connsiteY458" fmla="*/ 4956245 h 5326648"/>
              <a:gd name="connsiteX459" fmla="*/ 4896825 w 7274272"/>
              <a:gd name="connsiteY459" fmla="*/ 4945315 h 5326648"/>
              <a:gd name="connsiteX460" fmla="*/ 4892669 w 7274272"/>
              <a:gd name="connsiteY460" fmla="*/ 4945019 h 5326648"/>
              <a:gd name="connsiteX461" fmla="*/ 4917781 w 7274272"/>
              <a:gd name="connsiteY461" fmla="*/ 4942833 h 5326648"/>
              <a:gd name="connsiteX462" fmla="*/ 4960032 w 7274272"/>
              <a:gd name="connsiteY462" fmla="*/ 4931484 h 5326648"/>
              <a:gd name="connsiteX463" fmla="*/ 5310400 w 7274272"/>
              <a:gd name="connsiteY463" fmla="*/ 4981005 h 5326648"/>
              <a:gd name="connsiteX464" fmla="*/ 5739085 w 7274272"/>
              <a:gd name="connsiteY464" fmla="*/ 4972752 h 5326648"/>
              <a:gd name="connsiteX465" fmla="*/ 5339254 w 7274272"/>
              <a:gd name="connsiteY465" fmla="*/ 4939738 h 5326648"/>
              <a:gd name="connsiteX466" fmla="*/ 5528865 w 7274272"/>
              <a:gd name="connsiteY466" fmla="*/ 4943864 h 5326648"/>
              <a:gd name="connsiteX467" fmla="*/ 5739085 w 7274272"/>
              <a:gd name="connsiteY467" fmla="*/ 4939738 h 5326648"/>
              <a:gd name="connsiteX468" fmla="*/ 5718476 w 7274272"/>
              <a:gd name="connsiteY468" fmla="*/ 4935611 h 5326648"/>
              <a:gd name="connsiteX469" fmla="*/ 6044112 w 7274272"/>
              <a:gd name="connsiteY469" fmla="*/ 4877836 h 5326648"/>
              <a:gd name="connsiteX470" fmla="*/ 5623670 w 7274272"/>
              <a:gd name="connsiteY470" fmla="*/ 4865456 h 5326648"/>
              <a:gd name="connsiteX471" fmla="*/ 5636036 w 7274272"/>
              <a:gd name="connsiteY471" fmla="*/ 4857202 h 5326648"/>
              <a:gd name="connsiteX472" fmla="*/ 5586572 w 7274272"/>
              <a:gd name="connsiteY472" fmla="*/ 4865456 h 5326648"/>
              <a:gd name="connsiteX473" fmla="*/ 5458791 w 7274272"/>
              <a:gd name="connsiteY473" fmla="*/ 4861329 h 5326648"/>
              <a:gd name="connsiteX474" fmla="*/ 5475279 w 7274272"/>
              <a:gd name="connsiteY474" fmla="*/ 4857202 h 5326648"/>
              <a:gd name="connsiteX475" fmla="*/ 5166131 w 7274272"/>
              <a:gd name="connsiteY475" fmla="*/ 4832442 h 5326648"/>
              <a:gd name="connsiteX476" fmla="*/ 4976520 w 7274272"/>
              <a:gd name="connsiteY476" fmla="*/ 4811808 h 5326648"/>
              <a:gd name="connsiteX477" fmla="*/ 4865226 w 7274272"/>
              <a:gd name="connsiteY477" fmla="*/ 4820061 h 5326648"/>
              <a:gd name="connsiteX478" fmla="*/ 4843650 w 7274272"/>
              <a:gd name="connsiteY478" fmla="*/ 4819287 h 5326648"/>
              <a:gd name="connsiteX479" fmla="*/ 4807344 w 7274272"/>
              <a:gd name="connsiteY479" fmla="*/ 4817167 h 5326648"/>
              <a:gd name="connsiteX480" fmla="*/ 4807519 w 7274272"/>
              <a:gd name="connsiteY480" fmla="*/ 4815935 h 5326648"/>
              <a:gd name="connsiteX481" fmla="*/ 4796771 w 7274272"/>
              <a:gd name="connsiteY481" fmla="*/ 4815765 h 5326648"/>
              <a:gd name="connsiteX482" fmla="*/ 4793934 w 7274272"/>
              <a:gd name="connsiteY482" fmla="*/ 4815976 h 5326648"/>
              <a:gd name="connsiteX483" fmla="*/ 4764947 w 7274272"/>
              <a:gd name="connsiteY483" fmla="*/ 4813098 h 5326648"/>
              <a:gd name="connsiteX484" fmla="*/ 4745689 w 7274272"/>
              <a:gd name="connsiteY484" fmla="*/ 4807681 h 5326648"/>
              <a:gd name="connsiteX485" fmla="*/ 4758055 w 7274272"/>
              <a:gd name="connsiteY485" fmla="*/ 4799428 h 5326648"/>
              <a:gd name="connsiteX486" fmla="*/ 4584932 w 7274272"/>
              <a:gd name="connsiteY486" fmla="*/ 4815935 h 5326648"/>
              <a:gd name="connsiteX487" fmla="*/ 4771001 w 7274272"/>
              <a:gd name="connsiteY487" fmla="*/ 4817676 h 5326648"/>
              <a:gd name="connsiteX488" fmla="*/ 4793934 w 7274272"/>
              <a:gd name="connsiteY488" fmla="*/ 4815976 h 5326648"/>
              <a:gd name="connsiteX489" fmla="*/ 4803912 w 7274272"/>
              <a:gd name="connsiteY489" fmla="*/ 4816966 h 5326648"/>
              <a:gd name="connsiteX490" fmla="*/ 4807344 w 7274272"/>
              <a:gd name="connsiteY490" fmla="*/ 4817167 h 5326648"/>
              <a:gd name="connsiteX491" fmla="*/ 4806231 w 7274272"/>
              <a:gd name="connsiteY491" fmla="*/ 4825026 h 5326648"/>
              <a:gd name="connsiteX492" fmla="*/ 4762177 w 7274272"/>
              <a:gd name="connsiteY492" fmla="*/ 4840695 h 5326648"/>
              <a:gd name="connsiteX493" fmla="*/ 4960032 w 7274272"/>
              <a:gd name="connsiteY493" fmla="*/ 4857202 h 5326648"/>
              <a:gd name="connsiteX494" fmla="*/ 5162009 w 7274272"/>
              <a:gd name="connsiteY494" fmla="*/ 4877836 h 5326648"/>
              <a:gd name="connsiteX495" fmla="*/ 5396961 w 7274272"/>
              <a:gd name="connsiteY495" fmla="*/ 4906723 h 5326648"/>
              <a:gd name="connsiteX496" fmla="*/ 5199107 w 7274272"/>
              <a:gd name="connsiteY496" fmla="*/ 4906723 h 5326648"/>
              <a:gd name="connsiteX497" fmla="*/ 5075447 w 7274272"/>
              <a:gd name="connsiteY497" fmla="*/ 4890216 h 5326648"/>
              <a:gd name="connsiteX498" fmla="*/ 4955910 w 7274272"/>
              <a:gd name="connsiteY498" fmla="*/ 4890216 h 5326648"/>
              <a:gd name="connsiteX499" fmla="*/ 4988886 w 7274272"/>
              <a:gd name="connsiteY499" fmla="*/ 4894343 h 5326648"/>
              <a:gd name="connsiteX500" fmla="*/ 4778665 w 7274272"/>
              <a:gd name="connsiteY500" fmla="*/ 4877836 h 5326648"/>
              <a:gd name="connsiteX501" fmla="*/ 4667372 w 7274272"/>
              <a:gd name="connsiteY501" fmla="*/ 4853075 h 5326648"/>
              <a:gd name="connsiteX502" fmla="*/ 4675615 w 7274272"/>
              <a:gd name="connsiteY502" fmla="*/ 4844822 h 5326648"/>
              <a:gd name="connsiteX503" fmla="*/ 4486005 w 7274272"/>
              <a:gd name="connsiteY503" fmla="*/ 4828315 h 5326648"/>
              <a:gd name="connsiteX504" fmla="*/ 4395321 w 7274272"/>
              <a:gd name="connsiteY504" fmla="*/ 4824188 h 5326648"/>
              <a:gd name="connsiteX505" fmla="*/ 4432419 w 7274272"/>
              <a:gd name="connsiteY505" fmla="*/ 4820061 h 5326648"/>
              <a:gd name="connsiteX506" fmla="*/ 4415931 w 7274272"/>
              <a:gd name="connsiteY506" fmla="*/ 4791174 h 5326648"/>
              <a:gd name="connsiteX507" fmla="*/ 4481883 w 7274272"/>
              <a:gd name="connsiteY507" fmla="*/ 4770540 h 5326648"/>
              <a:gd name="connsiteX508" fmla="*/ 4317004 w 7274272"/>
              <a:gd name="connsiteY508" fmla="*/ 4758160 h 5326648"/>
              <a:gd name="connsiteX509" fmla="*/ 4292272 w 7274272"/>
              <a:gd name="connsiteY509" fmla="*/ 4754033 h 5326648"/>
              <a:gd name="connsiteX510" fmla="*/ 4238686 w 7274272"/>
              <a:gd name="connsiteY510" fmla="*/ 4766413 h 5326648"/>
              <a:gd name="connsiteX511" fmla="*/ 4321126 w 7274272"/>
              <a:gd name="connsiteY511" fmla="*/ 4787047 h 5326648"/>
              <a:gd name="connsiteX512" fmla="*/ 4168612 w 7274272"/>
              <a:gd name="connsiteY512" fmla="*/ 4791174 h 5326648"/>
              <a:gd name="connsiteX513" fmla="*/ 4180978 w 7274272"/>
              <a:gd name="connsiteY513" fmla="*/ 4795301 h 5326648"/>
              <a:gd name="connsiteX514" fmla="*/ 4069685 w 7274272"/>
              <a:gd name="connsiteY514" fmla="*/ 4836568 h 5326648"/>
              <a:gd name="connsiteX515" fmla="*/ 4094417 w 7274272"/>
              <a:gd name="connsiteY515" fmla="*/ 4853075 h 5326648"/>
              <a:gd name="connsiteX516" fmla="*/ 4069685 w 7274272"/>
              <a:gd name="connsiteY516" fmla="*/ 4873709 h 5326648"/>
              <a:gd name="connsiteX517" fmla="*/ 4135636 w 7274272"/>
              <a:gd name="connsiteY517" fmla="*/ 4869583 h 5326648"/>
              <a:gd name="connsiteX518" fmla="*/ 4098539 w 7274272"/>
              <a:gd name="connsiteY518" fmla="*/ 4853075 h 5326648"/>
              <a:gd name="connsiteX519" fmla="*/ 4197466 w 7274272"/>
              <a:gd name="connsiteY519" fmla="*/ 4840695 h 5326648"/>
              <a:gd name="connsiteX520" fmla="*/ 4180978 w 7274272"/>
              <a:gd name="connsiteY520" fmla="*/ 4848949 h 5326648"/>
              <a:gd name="connsiteX521" fmla="*/ 4226320 w 7274272"/>
              <a:gd name="connsiteY521" fmla="*/ 4844822 h 5326648"/>
              <a:gd name="connsiteX522" fmla="*/ 4218076 w 7274272"/>
              <a:gd name="connsiteY522" fmla="*/ 4840695 h 5326648"/>
              <a:gd name="connsiteX523" fmla="*/ 4292272 w 7274272"/>
              <a:gd name="connsiteY523" fmla="*/ 4861329 h 5326648"/>
              <a:gd name="connsiteX524" fmla="*/ 4284028 w 7274272"/>
              <a:gd name="connsiteY524" fmla="*/ 4869583 h 5326648"/>
              <a:gd name="connsiteX525" fmla="*/ 4333491 w 7274272"/>
              <a:gd name="connsiteY525" fmla="*/ 4853075 h 5326648"/>
              <a:gd name="connsiteX526" fmla="*/ 4325248 w 7274272"/>
              <a:gd name="connsiteY526" fmla="*/ 4844822 h 5326648"/>
              <a:gd name="connsiteX527" fmla="*/ 4382955 w 7274272"/>
              <a:gd name="connsiteY527" fmla="*/ 4832442 h 5326648"/>
              <a:gd name="connsiteX528" fmla="*/ 4296394 w 7274272"/>
              <a:gd name="connsiteY528" fmla="*/ 4877836 h 5326648"/>
              <a:gd name="connsiteX529" fmla="*/ 4646762 w 7274272"/>
              <a:gd name="connsiteY529" fmla="*/ 4857202 h 5326648"/>
              <a:gd name="connsiteX530" fmla="*/ 4370589 w 7274272"/>
              <a:gd name="connsiteY530" fmla="*/ 4906723 h 5326648"/>
              <a:gd name="connsiteX531" fmla="*/ 4391199 w 7274272"/>
              <a:gd name="connsiteY531" fmla="*/ 4910850 h 5326648"/>
              <a:gd name="connsiteX532" fmla="*/ 4300516 w 7274272"/>
              <a:gd name="connsiteY532" fmla="*/ 4923230 h 5326648"/>
              <a:gd name="connsiteX533" fmla="*/ 4486005 w 7274272"/>
              <a:gd name="connsiteY533" fmla="*/ 4931484 h 5326648"/>
              <a:gd name="connsiteX534" fmla="*/ 4329369 w 7274272"/>
              <a:gd name="connsiteY534" fmla="*/ 4956245 h 5326648"/>
              <a:gd name="connsiteX535" fmla="*/ 4337613 w 7274272"/>
              <a:gd name="connsiteY535" fmla="*/ 4960371 h 5326648"/>
              <a:gd name="connsiteX536" fmla="*/ 4292272 w 7274272"/>
              <a:gd name="connsiteY536" fmla="*/ 4956245 h 5326648"/>
              <a:gd name="connsiteX537" fmla="*/ 4317004 w 7274272"/>
              <a:gd name="connsiteY537" fmla="*/ 4952118 h 5326648"/>
              <a:gd name="connsiteX538" fmla="*/ 4135636 w 7274272"/>
              <a:gd name="connsiteY538" fmla="*/ 4952118 h 5326648"/>
              <a:gd name="connsiteX539" fmla="*/ 4164490 w 7274272"/>
              <a:gd name="connsiteY539" fmla="*/ 4931484 h 5326648"/>
              <a:gd name="connsiteX540" fmla="*/ 4032587 w 7274272"/>
              <a:gd name="connsiteY540" fmla="*/ 4956245 h 5326648"/>
              <a:gd name="connsiteX541" fmla="*/ 4082051 w 7274272"/>
              <a:gd name="connsiteY541" fmla="*/ 4960371 h 5326648"/>
              <a:gd name="connsiteX542" fmla="*/ 4011977 w 7274272"/>
              <a:gd name="connsiteY542" fmla="*/ 4976878 h 5326648"/>
              <a:gd name="connsiteX543" fmla="*/ 4115027 w 7274272"/>
              <a:gd name="connsiteY543" fmla="*/ 4981005 h 5326648"/>
              <a:gd name="connsiteX544" fmla="*/ 4123271 w 7274272"/>
              <a:gd name="connsiteY544" fmla="*/ 5001639 h 5326648"/>
              <a:gd name="connsiteX545" fmla="*/ 4020221 w 7274272"/>
              <a:gd name="connsiteY545" fmla="*/ 5009893 h 5326648"/>
              <a:gd name="connsiteX546" fmla="*/ 4077929 w 7274272"/>
              <a:gd name="connsiteY546" fmla="*/ 5026400 h 5326648"/>
              <a:gd name="connsiteX547" fmla="*/ 4073807 w 7274272"/>
              <a:gd name="connsiteY547" fmla="*/ 5018146 h 5326648"/>
              <a:gd name="connsiteX548" fmla="*/ 4597298 w 7274272"/>
              <a:gd name="connsiteY548" fmla="*/ 5018146 h 5326648"/>
              <a:gd name="connsiteX549" fmla="*/ 4457151 w 7274272"/>
              <a:gd name="connsiteY549" fmla="*/ 5030526 h 5326648"/>
              <a:gd name="connsiteX550" fmla="*/ 4556078 w 7274272"/>
              <a:gd name="connsiteY550" fmla="*/ 5042907 h 5326648"/>
              <a:gd name="connsiteX551" fmla="*/ 4444785 w 7274272"/>
              <a:gd name="connsiteY551" fmla="*/ 5051160 h 5326648"/>
              <a:gd name="connsiteX552" fmla="*/ 4457151 w 7274272"/>
              <a:gd name="connsiteY552" fmla="*/ 5047033 h 5326648"/>
              <a:gd name="connsiteX553" fmla="*/ 4387077 w 7274272"/>
              <a:gd name="connsiteY553" fmla="*/ 5067667 h 5326648"/>
              <a:gd name="connsiteX554" fmla="*/ 4428297 w 7274272"/>
              <a:gd name="connsiteY554" fmla="*/ 5080048 h 5326648"/>
              <a:gd name="connsiteX555" fmla="*/ 4300516 w 7274272"/>
              <a:gd name="connsiteY555" fmla="*/ 5100681 h 5326648"/>
              <a:gd name="connsiteX556" fmla="*/ 4135636 w 7274272"/>
              <a:gd name="connsiteY556" fmla="*/ 5071794 h 5326648"/>
              <a:gd name="connsiteX557" fmla="*/ 4218076 w 7274272"/>
              <a:gd name="connsiteY557" fmla="*/ 5059414 h 5326648"/>
              <a:gd name="connsiteX558" fmla="*/ 4040831 w 7274272"/>
              <a:gd name="connsiteY558" fmla="*/ 5047033 h 5326648"/>
              <a:gd name="connsiteX559" fmla="*/ 4069685 w 7274272"/>
              <a:gd name="connsiteY559" fmla="*/ 5042907 h 5326648"/>
              <a:gd name="connsiteX560" fmla="*/ 3867708 w 7274272"/>
              <a:gd name="connsiteY560" fmla="*/ 5051160 h 5326648"/>
              <a:gd name="connsiteX561" fmla="*/ 3871830 w 7274272"/>
              <a:gd name="connsiteY561" fmla="*/ 5047033 h 5326648"/>
              <a:gd name="connsiteX562" fmla="*/ 3793512 w 7274272"/>
              <a:gd name="connsiteY562" fmla="*/ 5055287 h 5326648"/>
              <a:gd name="connsiteX563" fmla="*/ 3711073 w 7274272"/>
              <a:gd name="connsiteY563" fmla="*/ 5059414 h 5326648"/>
              <a:gd name="connsiteX564" fmla="*/ 3616267 w 7274272"/>
              <a:gd name="connsiteY564" fmla="*/ 5055287 h 5326648"/>
              <a:gd name="connsiteX565" fmla="*/ 3946026 w 7274272"/>
              <a:gd name="connsiteY565" fmla="*/ 5084174 h 5326648"/>
              <a:gd name="connsiteX566" fmla="*/ 3554438 w 7274272"/>
              <a:gd name="connsiteY566" fmla="*/ 5071794 h 5326648"/>
              <a:gd name="connsiteX567" fmla="*/ 3279103 w 7274272"/>
              <a:gd name="connsiteY567" fmla="*/ 5090945 h 5326648"/>
              <a:gd name="connsiteX568" fmla="*/ 3218304 w 7274272"/>
              <a:gd name="connsiteY568" fmla="*/ 5088803 h 5326648"/>
              <a:gd name="connsiteX569" fmla="*/ 3220558 w 7274272"/>
              <a:gd name="connsiteY569" fmla="*/ 5088301 h 5326648"/>
              <a:gd name="connsiteX570" fmla="*/ 3204070 w 7274272"/>
              <a:gd name="connsiteY570" fmla="*/ 5088301 h 5326648"/>
              <a:gd name="connsiteX571" fmla="*/ 3218304 w 7274272"/>
              <a:gd name="connsiteY571" fmla="*/ 5088803 h 5326648"/>
              <a:gd name="connsiteX572" fmla="*/ 3183460 w 7274272"/>
              <a:gd name="connsiteY572" fmla="*/ 5096555 h 5326648"/>
              <a:gd name="connsiteX573" fmla="*/ 3377193 w 7274272"/>
              <a:gd name="connsiteY573" fmla="*/ 5121315 h 5326648"/>
              <a:gd name="connsiteX574" fmla="*/ 2932020 w 7274272"/>
              <a:gd name="connsiteY574" fmla="*/ 5129569 h 5326648"/>
              <a:gd name="connsiteX575" fmla="*/ 2676457 w 7274272"/>
              <a:gd name="connsiteY575" fmla="*/ 5141949 h 5326648"/>
              <a:gd name="connsiteX576" fmla="*/ 2635237 w 7274272"/>
              <a:gd name="connsiteY576" fmla="*/ 5154329 h 5326648"/>
              <a:gd name="connsiteX577" fmla="*/ 2639359 w 7274272"/>
              <a:gd name="connsiteY577" fmla="*/ 5150203 h 5326648"/>
              <a:gd name="connsiteX578" fmla="*/ 2610505 w 7274272"/>
              <a:gd name="connsiteY578" fmla="*/ 5158456 h 5326648"/>
              <a:gd name="connsiteX579" fmla="*/ 2626993 w 7274272"/>
              <a:gd name="connsiteY579" fmla="*/ 5158456 h 5326648"/>
              <a:gd name="connsiteX580" fmla="*/ 2495090 w 7274272"/>
              <a:gd name="connsiteY580" fmla="*/ 5154329 h 5326648"/>
              <a:gd name="connsiteX581" fmla="*/ 2602261 w 7274272"/>
              <a:gd name="connsiteY581" fmla="*/ 5141949 h 5326648"/>
              <a:gd name="connsiteX582" fmla="*/ 2816604 w 7274272"/>
              <a:gd name="connsiteY582" fmla="*/ 5096555 h 5326648"/>
              <a:gd name="connsiteX583" fmla="*/ 2585774 w 7274272"/>
              <a:gd name="connsiteY583" fmla="*/ 5129569 h 5326648"/>
              <a:gd name="connsiteX584" fmla="*/ 2598140 w 7274272"/>
              <a:gd name="connsiteY584" fmla="*/ 5117188 h 5326648"/>
              <a:gd name="connsiteX585" fmla="*/ 2556919 w 7274272"/>
              <a:gd name="connsiteY585" fmla="*/ 5125442 h 5326648"/>
              <a:gd name="connsiteX586" fmla="*/ 2437382 w 7274272"/>
              <a:gd name="connsiteY586" fmla="*/ 5141949 h 5326648"/>
              <a:gd name="connsiteX587" fmla="*/ 2243649 w 7274272"/>
              <a:gd name="connsiteY587" fmla="*/ 5179090 h 5326648"/>
              <a:gd name="connsiteX588" fmla="*/ 2317845 w 7274272"/>
              <a:gd name="connsiteY588" fmla="*/ 5158456 h 5326648"/>
              <a:gd name="connsiteX589" fmla="*/ 1794354 w 7274272"/>
              <a:gd name="connsiteY589" fmla="*/ 5166710 h 5326648"/>
              <a:gd name="connsiteX590" fmla="*/ 1963355 w 7274272"/>
              <a:gd name="connsiteY590" fmla="*/ 5183217 h 5326648"/>
              <a:gd name="connsiteX591" fmla="*/ 1934501 w 7274272"/>
              <a:gd name="connsiteY591" fmla="*/ 5199724 h 5326648"/>
              <a:gd name="connsiteX592" fmla="*/ 1992209 w 7274272"/>
              <a:gd name="connsiteY592" fmla="*/ 5220358 h 5326648"/>
              <a:gd name="connsiteX593" fmla="*/ 1893281 w 7274272"/>
              <a:gd name="connsiteY593" fmla="*/ 5195597 h 5326648"/>
              <a:gd name="connsiteX594" fmla="*/ 1918013 w 7274272"/>
              <a:gd name="connsiteY594" fmla="*/ 5191470 h 5326648"/>
              <a:gd name="connsiteX595" fmla="*/ 1847940 w 7274272"/>
              <a:gd name="connsiteY595" fmla="*/ 5187343 h 5326648"/>
              <a:gd name="connsiteX596" fmla="*/ 1876793 w 7274272"/>
              <a:gd name="connsiteY596" fmla="*/ 5195597 h 5326648"/>
              <a:gd name="connsiteX597" fmla="*/ 1600621 w 7274272"/>
              <a:gd name="connsiteY597" fmla="*/ 5203850 h 5326648"/>
              <a:gd name="connsiteX598" fmla="*/ 1645963 w 7274272"/>
              <a:gd name="connsiteY598" fmla="*/ 5216231 h 5326648"/>
              <a:gd name="connsiteX599" fmla="*/ 1637719 w 7274272"/>
              <a:gd name="connsiteY599" fmla="*/ 5220358 h 5326648"/>
              <a:gd name="connsiteX600" fmla="*/ 1946867 w 7274272"/>
              <a:gd name="connsiteY600" fmla="*/ 5224484 h 5326648"/>
              <a:gd name="connsiteX601" fmla="*/ 1856184 w 7274272"/>
              <a:gd name="connsiteY601" fmla="*/ 5236865 h 5326648"/>
              <a:gd name="connsiteX602" fmla="*/ 1856184 w 7274272"/>
              <a:gd name="connsiteY602" fmla="*/ 5240991 h 5326648"/>
              <a:gd name="connsiteX603" fmla="*/ 2037551 w 7274272"/>
              <a:gd name="connsiteY603" fmla="*/ 5249245 h 5326648"/>
              <a:gd name="connsiteX604" fmla="*/ 1983965 w 7274272"/>
              <a:gd name="connsiteY604" fmla="*/ 5269879 h 5326648"/>
              <a:gd name="connsiteX605" fmla="*/ 2033429 w 7274272"/>
              <a:gd name="connsiteY605" fmla="*/ 5274005 h 5326648"/>
              <a:gd name="connsiteX606" fmla="*/ 1608865 w 7274272"/>
              <a:gd name="connsiteY606" fmla="*/ 5290513 h 5326648"/>
              <a:gd name="connsiteX607" fmla="*/ 1629475 w 7274272"/>
              <a:gd name="connsiteY607" fmla="*/ 5298766 h 5326648"/>
              <a:gd name="connsiteX608" fmla="*/ 1588255 w 7274272"/>
              <a:gd name="connsiteY608" fmla="*/ 5282259 h 5326648"/>
              <a:gd name="connsiteX609" fmla="*/ 1575889 w 7274272"/>
              <a:gd name="connsiteY609" fmla="*/ 5302893 h 5326648"/>
              <a:gd name="connsiteX610" fmla="*/ 1571767 w 7274272"/>
              <a:gd name="connsiteY610" fmla="*/ 5274005 h 5326648"/>
              <a:gd name="connsiteX611" fmla="*/ 1270863 w 7274272"/>
              <a:gd name="connsiteY611" fmla="*/ 5278132 h 5326648"/>
              <a:gd name="connsiteX612" fmla="*/ 1373912 w 7274272"/>
              <a:gd name="connsiteY612" fmla="*/ 5323527 h 5326648"/>
              <a:gd name="connsiteX613" fmla="*/ 1122472 w 7274272"/>
              <a:gd name="connsiteY613" fmla="*/ 5261625 h 5326648"/>
              <a:gd name="connsiteX614" fmla="*/ 1151326 w 7274272"/>
              <a:gd name="connsiteY614" fmla="*/ 5286386 h 5326648"/>
              <a:gd name="connsiteX615" fmla="*/ 986446 w 7274272"/>
              <a:gd name="connsiteY615" fmla="*/ 5220358 h 5326648"/>
              <a:gd name="connsiteX616" fmla="*/ 879275 w 7274272"/>
              <a:gd name="connsiteY616" fmla="*/ 5170836 h 5326648"/>
              <a:gd name="connsiteX617" fmla="*/ 545395 w 7274272"/>
              <a:gd name="connsiteY617" fmla="*/ 4952118 h 5326648"/>
              <a:gd name="connsiteX618" fmla="*/ 714396 w 7274272"/>
              <a:gd name="connsiteY618" fmla="*/ 5055287 h 5326648"/>
              <a:gd name="connsiteX619" fmla="*/ 673176 w 7274272"/>
              <a:gd name="connsiteY619" fmla="*/ 4976878 h 5326648"/>
              <a:gd name="connsiteX620" fmla="*/ 751494 w 7274272"/>
              <a:gd name="connsiteY620" fmla="*/ 4989259 h 5326648"/>
              <a:gd name="connsiteX621" fmla="*/ 681420 w 7274272"/>
              <a:gd name="connsiteY621" fmla="*/ 4935611 h 5326648"/>
              <a:gd name="connsiteX622" fmla="*/ 858665 w 7274272"/>
              <a:gd name="connsiteY622" fmla="*/ 4997512 h 5326648"/>
              <a:gd name="connsiteX623" fmla="*/ 813323 w 7274272"/>
              <a:gd name="connsiteY623" fmla="*/ 4985132 h 5326648"/>
              <a:gd name="connsiteX624" fmla="*/ 1081252 w 7274272"/>
              <a:gd name="connsiteY624" fmla="*/ 5059414 h 5326648"/>
              <a:gd name="connsiteX625" fmla="*/ 994690 w 7274272"/>
              <a:gd name="connsiteY625" fmla="*/ 5075921 h 5326648"/>
              <a:gd name="connsiteX626" fmla="*/ 1011178 w 7274272"/>
              <a:gd name="connsiteY626" fmla="*/ 5084174 h 5326648"/>
              <a:gd name="connsiteX627" fmla="*/ 994690 w 7274272"/>
              <a:gd name="connsiteY627" fmla="*/ 5092428 h 5326648"/>
              <a:gd name="connsiteX628" fmla="*/ 1361546 w 7274272"/>
              <a:gd name="connsiteY628" fmla="*/ 5104808 h 5326648"/>
              <a:gd name="connsiteX629" fmla="*/ 1163692 w 7274272"/>
              <a:gd name="connsiteY629" fmla="*/ 5063540 h 5326648"/>
              <a:gd name="connsiteX630" fmla="*/ 953471 w 7274272"/>
              <a:gd name="connsiteY630" fmla="*/ 5001639 h 5326648"/>
              <a:gd name="connsiteX631" fmla="*/ 1089496 w 7274272"/>
              <a:gd name="connsiteY631" fmla="*/ 5001639 h 5326648"/>
              <a:gd name="connsiteX632" fmla="*/ 1007056 w 7274272"/>
              <a:gd name="connsiteY632" fmla="*/ 4976878 h 5326648"/>
              <a:gd name="connsiteX633" fmla="*/ 1048276 w 7274272"/>
              <a:gd name="connsiteY633" fmla="*/ 4997512 h 5326648"/>
              <a:gd name="connsiteX634" fmla="*/ 986446 w 7274272"/>
              <a:gd name="connsiteY634" fmla="*/ 4976878 h 5326648"/>
              <a:gd name="connsiteX635" fmla="*/ 965837 w 7274272"/>
              <a:gd name="connsiteY635" fmla="*/ 4972752 h 5326648"/>
              <a:gd name="connsiteX636" fmla="*/ 974081 w 7274272"/>
              <a:gd name="connsiteY636" fmla="*/ 4968625 h 5326648"/>
              <a:gd name="connsiteX637" fmla="*/ 800958 w 7274272"/>
              <a:gd name="connsiteY637" fmla="*/ 4927357 h 5326648"/>
              <a:gd name="connsiteX638" fmla="*/ 887519 w 7274272"/>
              <a:gd name="connsiteY638" fmla="*/ 4964498 h 5326648"/>
              <a:gd name="connsiteX639" fmla="*/ 866909 w 7274272"/>
              <a:gd name="connsiteY639" fmla="*/ 4968625 h 5326648"/>
              <a:gd name="connsiteX640" fmla="*/ 714396 w 7274272"/>
              <a:gd name="connsiteY640" fmla="*/ 4844822 h 5326648"/>
              <a:gd name="connsiteX641" fmla="*/ 677298 w 7274272"/>
              <a:gd name="connsiteY641" fmla="*/ 4815935 h 5326648"/>
              <a:gd name="connsiteX642" fmla="*/ 805080 w 7274272"/>
              <a:gd name="connsiteY642" fmla="*/ 4865456 h 5326648"/>
              <a:gd name="connsiteX643" fmla="*/ 710274 w 7274272"/>
              <a:gd name="connsiteY643" fmla="*/ 4807681 h 5326648"/>
              <a:gd name="connsiteX644" fmla="*/ 561883 w 7274272"/>
              <a:gd name="connsiteY644" fmla="*/ 4791174 h 5326648"/>
              <a:gd name="connsiteX645" fmla="*/ 566005 w 7274272"/>
              <a:gd name="connsiteY645" fmla="*/ 4766413 h 5326648"/>
              <a:gd name="connsiteX646" fmla="*/ 586615 w 7274272"/>
              <a:gd name="connsiteY646" fmla="*/ 4782920 h 5326648"/>
              <a:gd name="connsiteX647" fmla="*/ 726762 w 7274272"/>
              <a:gd name="connsiteY647" fmla="*/ 4774667 h 5326648"/>
              <a:gd name="connsiteX648" fmla="*/ 677298 w 7274272"/>
              <a:gd name="connsiteY648" fmla="*/ 4745780 h 5326648"/>
              <a:gd name="connsiteX649" fmla="*/ 697908 w 7274272"/>
              <a:gd name="connsiteY649" fmla="*/ 4725146 h 5326648"/>
              <a:gd name="connsiteX650" fmla="*/ 689664 w 7274272"/>
              <a:gd name="connsiteY650" fmla="*/ 4733399 h 5326648"/>
              <a:gd name="connsiteX651" fmla="*/ 796836 w 7274272"/>
              <a:gd name="connsiteY651" fmla="*/ 4749906 h 5326648"/>
              <a:gd name="connsiteX652" fmla="*/ 722640 w 7274272"/>
              <a:gd name="connsiteY652" fmla="*/ 4708639 h 5326648"/>
              <a:gd name="connsiteX653" fmla="*/ 763860 w 7274272"/>
              <a:gd name="connsiteY653" fmla="*/ 4704512 h 5326648"/>
              <a:gd name="connsiteX654" fmla="*/ 697908 w 7274272"/>
              <a:gd name="connsiteY654" fmla="*/ 4671498 h 5326648"/>
              <a:gd name="connsiteX655" fmla="*/ 730884 w 7274272"/>
              <a:gd name="connsiteY655" fmla="*/ 4654991 h 5326648"/>
              <a:gd name="connsiteX656" fmla="*/ 458834 w 7274272"/>
              <a:gd name="connsiteY656" fmla="*/ 4621977 h 5326648"/>
              <a:gd name="connsiteX657" fmla="*/ 669054 w 7274272"/>
              <a:gd name="connsiteY657" fmla="*/ 4617850 h 5326648"/>
              <a:gd name="connsiteX658" fmla="*/ 809202 w 7274272"/>
              <a:gd name="connsiteY658" fmla="*/ 4609596 h 5326648"/>
              <a:gd name="connsiteX659" fmla="*/ 762829 w 7274272"/>
              <a:gd name="connsiteY659" fmla="*/ 4599279 h 5326648"/>
              <a:gd name="connsiteX660" fmla="*/ 739978 w 7274272"/>
              <a:gd name="connsiteY660" fmla="*/ 4600062 h 5326648"/>
              <a:gd name="connsiteX661" fmla="*/ 743765 w 7274272"/>
              <a:gd name="connsiteY661" fmla="*/ 4599795 h 5326648"/>
              <a:gd name="connsiteX662" fmla="*/ 767982 w 7274272"/>
              <a:gd name="connsiteY662" fmla="*/ 4588963 h 5326648"/>
              <a:gd name="connsiteX663" fmla="*/ 570127 w 7274272"/>
              <a:gd name="connsiteY663" fmla="*/ 4489920 h 5326648"/>
              <a:gd name="connsiteX664" fmla="*/ 784470 w 7274272"/>
              <a:gd name="connsiteY664" fmla="*/ 4527061 h 5326648"/>
              <a:gd name="connsiteX665" fmla="*/ 714396 w 7274272"/>
              <a:gd name="connsiteY665" fmla="*/ 4498174 h 5326648"/>
              <a:gd name="connsiteX666" fmla="*/ 772104 w 7274272"/>
              <a:gd name="connsiteY666" fmla="*/ 4481667 h 5326648"/>
              <a:gd name="connsiteX667" fmla="*/ 722640 w 7274272"/>
              <a:gd name="connsiteY667" fmla="*/ 4440399 h 5326648"/>
              <a:gd name="connsiteX668" fmla="*/ 784470 w 7274272"/>
              <a:gd name="connsiteY668" fmla="*/ 4432145 h 5326648"/>
              <a:gd name="connsiteX669" fmla="*/ 677298 w 7274272"/>
              <a:gd name="connsiteY669" fmla="*/ 4395005 h 5326648"/>
              <a:gd name="connsiteX670" fmla="*/ 706152 w 7274272"/>
              <a:gd name="connsiteY670" fmla="*/ 4395005 h 5326648"/>
              <a:gd name="connsiteX671" fmla="*/ 681420 w 7274272"/>
              <a:gd name="connsiteY671" fmla="*/ 4378498 h 5326648"/>
              <a:gd name="connsiteX672" fmla="*/ 780348 w 7274272"/>
              <a:gd name="connsiteY672" fmla="*/ 4390878 h 5326648"/>
              <a:gd name="connsiteX673" fmla="*/ 718518 w 7274272"/>
              <a:gd name="connsiteY673" fmla="*/ 4366117 h 5326648"/>
              <a:gd name="connsiteX674" fmla="*/ 747372 w 7274272"/>
              <a:gd name="connsiteY674" fmla="*/ 4349610 h 5326648"/>
              <a:gd name="connsiteX675" fmla="*/ 594859 w 7274272"/>
              <a:gd name="connsiteY675" fmla="*/ 4324850 h 5326648"/>
              <a:gd name="connsiteX676" fmla="*/ 697908 w 7274272"/>
              <a:gd name="connsiteY676" fmla="*/ 4295962 h 5326648"/>
              <a:gd name="connsiteX677" fmla="*/ 681420 w 7274272"/>
              <a:gd name="connsiteY677" fmla="*/ 4291835 h 5326648"/>
              <a:gd name="connsiteX678" fmla="*/ 730884 w 7274272"/>
              <a:gd name="connsiteY678" fmla="*/ 4283582 h 5326648"/>
              <a:gd name="connsiteX679" fmla="*/ 697908 w 7274272"/>
              <a:gd name="connsiteY679" fmla="*/ 4271202 h 5326648"/>
              <a:gd name="connsiteX680" fmla="*/ 718518 w 7274272"/>
              <a:gd name="connsiteY680" fmla="*/ 4262948 h 5326648"/>
              <a:gd name="connsiteX681" fmla="*/ 706152 w 7274272"/>
              <a:gd name="connsiteY681" fmla="*/ 4246441 h 5326648"/>
              <a:gd name="connsiteX682" fmla="*/ 928739 w 7274272"/>
              <a:gd name="connsiteY682" fmla="*/ 4229934 h 5326648"/>
              <a:gd name="connsiteX683" fmla="*/ 772104 w 7274272"/>
              <a:gd name="connsiteY683" fmla="*/ 4213427 h 5326648"/>
              <a:gd name="connsiteX684" fmla="*/ 780348 w 7274272"/>
              <a:gd name="connsiteY684" fmla="*/ 4217554 h 5326648"/>
              <a:gd name="connsiteX685" fmla="*/ 689664 w 7274272"/>
              <a:gd name="connsiteY685" fmla="*/ 4209300 h 5326648"/>
              <a:gd name="connsiteX686" fmla="*/ 702030 w 7274272"/>
              <a:gd name="connsiteY686" fmla="*/ 4201047 h 5326648"/>
              <a:gd name="connsiteX687" fmla="*/ 524785 w 7274272"/>
              <a:gd name="connsiteY687" fmla="*/ 4188666 h 5326648"/>
              <a:gd name="connsiteX688" fmla="*/ 747372 w 7274272"/>
              <a:gd name="connsiteY688" fmla="*/ 4151525 h 5326648"/>
              <a:gd name="connsiteX689" fmla="*/ 726762 w 7274272"/>
              <a:gd name="connsiteY689" fmla="*/ 4147399 h 5326648"/>
              <a:gd name="connsiteX690" fmla="*/ 850421 w 7274272"/>
              <a:gd name="connsiteY690" fmla="*/ 4135018 h 5326648"/>
              <a:gd name="connsiteX691" fmla="*/ 607225 w 7274272"/>
              <a:gd name="connsiteY691" fmla="*/ 4135018 h 5326648"/>
              <a:gd name="connsiteX692" fmla="*/ 990568 w 7274272"/>
              <a:gd name="connsiteY692" fmla="*/ 4040103 h 5326648"/>
              <a:gd name="connsiteX693" fmla="*/ 833933 w 7274272"/>
              <a:gd name="connsiteY693" fmla="*/ 4081370 h 5326648"/>
              <a:gd name="connsiteX694" fmla="*/ 697908 w 7274272"/>
              <a:gd name="connsiteY694" fmla="*/ 4081370 h 5326648"/>
              <a:gd name="connsiteX695" fmla="*/ 796836 w 7274272"/>
              <a:gd name="connsiteY695" fmla="*/ 4048356 h 5326648"/>
              <a:gd name="connsiteX696" fmla="*/ 743250 w 7274272"/>
              <a:gd name="connsiteY696" fmla="*/ 4031849 h 5326648"/>
              <a:gd name="connsiteX697" fmla="*/ 685542 w 7274272"/>
              <a:gd name="connsiteY697" fmla="*/ 4023596 h 5326648"/>
              <a:gd name="connsiteX698" fmla="*/ 714396 w 7274272"/>
              <a:gd name="connsiteY698" fmla="*/ 4035976 h 5326648"/>
              <a:gd name="connsiteX699" fmla="*/ 574249 w 7274272"/>
              <a:gd name="connsiteY699" fmla="*/ 4048356 h 5326648"/>
              <a:gd name="connsiteX700" fmla="*/ 586615 w 7274272"/>
              <a:gd name="connsiteY700" fmla="*/ 4031849 h 5326648"/>
              <a:gd name="connsiteX701" fmla="*/ 549517 w 7274272"/>
              <a:gd name="connsiteY701" fmla="*/ 4019469 h 5326648"/>
              <a:gd name="connsiteX702" fmla="*/ 636079 w 7274272"/>
              <a:gd name="connsiteY702" fmla="*/ 4011215 h 5326648"/>
              <a:gd name="connsiteX703" fmla="*/ 627835 w 7274272"/>
              <a:gd name="connsiteY703" fmla="*/ 4002962 h 5326648"/>
              <a:gd name="connsiteX704" fmla="*/ 714396 w 7274272"/>
              <a:gd name="connsiteY704" fmla="*/ 3994708 h 5326648"/>
              <a:gd name="connsiteX705" fmla="*/ 631957 w 7274272"/>
              <a:gd name="connsiteY705" fmla="*/ 3978201 h 5326648"/>
              <a:gd name="connsiteX706" fmla="*/ 854543 w 7274272"/>
              <a:gd name="connsiteY706" fmla="*/ 3974074 h 5326648"/>
              <a:gd name="connsiteX707" fmla="*/ 710274 w 7274272"/>
              <a:gd name="connsiteY707" fmla="*/ 3936934 h 5326648"/>
              <a:gd name="connsiteX708" fmla="*/ 537151 w 7274272"/>
              <a:gd name="connsiteY708" fmla="*/ 3924553 h 5326648"/>
              <a:gd name="connsiteX709" fmla="*/ 673176 w 7274272"/>
              <a:gd name="connsiteY709" fmla="*/ 3928680 h 5326648"/>
              <a:gd name="connsiteX710" fmla="*/ 751494 w 7274272"/>
              <a:gd name="connsiteY710" fmla="*/ 3862652 h 5326648"/>
              <a:gd name="connsiteX711" fmla="*/ 475321 w 7274272"/>
              <a:gd name="connsiteY711" fmla="*/ 3916300 h 5326648"/>
              <a:gd name="connsiteX712" fmla="*/ 767982 w 7274272"/>
              <a:gd name="connsiteY712" fmla="*/ 3825511 h 5326648"/>
              <a:gd name="connsiteX713" fmla="*/ 619591 w 7274272"/>
              <a:gd name="connsiteY713" fmla="*/ 3800750 h 5326648"/>
              <a:gd name="connsiteX714" fmla="*/ 718518 w 7274272"/>
              <a:gd name="connsiteY714" fmla="*/ 3784243 h 5326648"/>
              <a:gd name="connsiteX715" fmla="*/ 726762 w 7274272"/>
              <a:gd name="connsiteY715" fmla="*/ 3759483 h 5326648"/>
              <a:gd name="connsiteX716" fmla="*/ 784470 w 7274272"/>
              <a:gd name="connsiteY716" fmla="*/ 3759483 h 5326648"/>
              <a:gd name="connsiteX717" fmla="*/ 697908 w 7274272"/>
              <a:gd name="connsiteY717" fmla="*/ 3747102 h 5326648"/>
              <a:gd name="connsiteX718" fmla="*/ 747372 w 7274272"/>
              <a:gd name="connsiteY718" fmla="*/ 3726469 h 5326648"/>
              <a:gd name="connsiteX719" fmla="*/ 640200 w 7274272"/>
              <a:gd name="connsiteY719" fmla="*/ 3742976 h 5326648"/>
              <a:gd name="connsiteX720" fmla="*/ 681420 w 7274272"/>
              <a:gd name="connsiteY720" fmla="*/ 3747102 h 5326648"/>
              <a:gd name="connsiteX721" fmla="*/ 586615 w 7274272"/>
              <a:gd name="connsiteY721" fmla="*/ 3763609 h 5326648"/>
              <a:gd name="connsiteX722" fmla="*/ 640200 w 7274272"/>
              <a:gd name="connsiteY722" fmla="*/ 3726469 h 5326648"/>
              <a:gd name="connsiteX723" fmla="*/ 603103 w 7274272"/>
              <a:gd name="connsiteY723" fmla="*/ 3730595 h 5326648"/>
              <a:gd name="connsiteX724" fmla="*/ 751494 w 7274272"/>
              <a:gd name="connsiteY724" fmla="*/ 3689328 h 5326648"/>
              <a:gd name="connsiteX725" fmla="*/ 763860 w 7274272"/>
              <a:gd name="connsiteY725" fmla="*/ 3672821 h 5326648"/>
              <a:gd name="connsiteX726" fmla="*/ 471199 w 7274272"/>
              <a:gd name="connsiteY726" fmla="*/ 3747102 h 5326648"/>
              <a:gd name="connsiteX727" fmla="*/ 273345 w 7274272"/>
              <a:gd name="connsiteY727" fmla="*/ 3854398 h 5326648"/>
              <a:gd name="connsiteX728" fmla="*/ 487687 w 7274272"/>
              <a:gd name="connsiteY728" fmla="*/ 3701708 h 5326648"/>
              <a:gd name="connsiteX729" fmla="*/ 681420 w 7274272"/>
              <a:gd name="connsiteY729" fmla="*/ 3590285 h 5326648"/>
              <a:gd name="connsiteX730" fmla="*/ 631957 w 7274272"/>
              <a:gd name="connsiteY730" fmla="*/ 3598539 h 5326648"/>
              <a:gd name="connsiteX731" fmla="*/ 627835 w 7274272"/>
              <a:gd name="connsiteY731" fmla="*/ 3598539 h 5326648"/>
              <a:gd name="connsiteX732" fmla="*/ 574249 w 7274272"/>
              <a:gd name="connsiteY732" fmla="*/ 3602666 h 5326648"/>
              <a:gd name="connsiteX733" fmla="*/ 594859 w 7274272"/>
              <a:gd name="connsiteY733" fmla="*/ 3606792 h 5326648"/>
              <a:gd name="connsiteX734" fmla="*/ 446468 w 7274272"/>
              <a:gd name="connsiteY734" fmla="*/ 3672821 h 5326648"/>
              <a:gd name="connsiteX735" fmla="*/ 491809 w 7274272"/>
              <a:gd name="connsiteY735" fmla="*/ 3635680 h 5326648"/>
              <a:gd name="connsiteX736" fmla="*/ 392882 w 7274272"/>
              <a:gd name="connsiteY736" fmla="*/ 3656314 h 5326648"/>
              <a:gd name="connsiteX737" fmla="*/ 376394 w 7274272"/>
              <a:gd name="connsiteY737" fmla="*/ 3664567 h 5326648"/>
              <a:gd name="connsiteX738" fmla="*/ 380516 w 7274272"/>
              <a:gd name="connsiteY738" fmla="*/ 3652187 h 5326648"/>
              <a:gd name="connsiteX739" fmla="*/ 265101 w 7274272"/>
              <a:gd name="connsiteY739" fmla="*/ 3767736 h 5326648"/>
              <a:gd name="connsiteX740" fmla="*/ 265101 w 7274272"/>
              <a:gd name="connsiteY740" fmla="*/ 3718215 h 5326648"/>
              <a:gd name="connsiteX741" fmla="*/ 244491 w 7274272"/>
              <a:gd name="connsiteY741" fmla="*/ 3738849 h 5326648"/>
              <a:gd name="connsiteX742" fmla="*/ 397004 w 7274272"/>
              <a:gd name="connsiteY742" fmla="*/ 3536637 h 5326648"/>
              <a:gd name="connsiteX743" fmla="*/ 277467 w 7274272"/>
              <a:gd name="connsiteY743" fmla="*/ 3606792 h 5326648"/>
              <a:gd name="connsiteX744" fmla="*/ 293954 w 7274272"/>
              <a:gd name="connsiteY744" fmla="*/ 3582032 h 5326648"/>
              <a:gd name="connsiteX745" fmla="*/ 190905 w 7274272"/>
              <a:gd name="connsiteY745" fmla="*/ 3668694 h 5326648"/>
              <a:gd name="connsiteX746" fmla="*/ 215637 w 7274272"/>
              <a:gd name="connsiteY746" fmla="*/ 3643933 h 5326648"/>
              <a:gd name="connsiteX747" fmla="*/ 133197 w 7274272"/>
              <a:gd name="connsiteY747" fmla="*/ 3693454 h 5326648"/>
              <a:gd name="connsiteX748" fmla="*/ 281589 w 7274272"/>
              <a:gd name="connsiteY748" fmla="*/ 3540764 h 5326648"/>
              <a:gd name="connsiteX749" fmla="*/ 244491 w 7274272"/>
              <a:gd name="connsiteY749" fmla="*/ 3565525 h 5326648"/>
              <a:gd name="connsiteX750" fmla="*/ 269223 w 7274272"/>
              <a:gd name="connsiteY750" fmla="*/ 3511877 h 5326648"/>
              <a:gd name="connsiteX751" fmla="*/ 277467 w 7274272"/>
              <a:gd name="connsiteY751" fmla="*/ 3524257 h 5326648"/>
              <a:gd name="connsiteX752" fmla="*/ 314564 w 7274272"/>
              <a:gd name="connsiteY752" fmla="*/ 3458229 h 5326648"/>
              <a:gd name="connsiteX753" fmla="*/ 215637 w 7274272"/>
              <a:gd name="connsiteY753" fmla="*/ 3495370 h 5326648"/>
              <a:gd name="connsiteX754" fmla="*/ 260979 w 7274272"/>
              <a:gd name="connsiteY754" fmla="*/ 3404581 h 5326648"/>
              <a:gd name="connsiteX755" fmla="*/ 223881 w 7274272"/>
              <a:gd name="connsiteY755" fmla="*/ 3458229 h 5326648"/>
              <a:gd name="connsiteX756" fmla="*/ 178539 w 7274272"/>
              <a:gd name="connsiteY756" fmla="*/ 3470609 h 5326648"/>
              <a:gd name="connsiteX757" fmla="*/ 50758 w 7274272"/>
              <a:gd name="connsiteY757" fmla="*/ 3553144 h 5326648"/>
              <a:gd name="connsiteX758" fmla="*/ 54880 w 7274272"/>
              <a:gd name="connsiteY758" fmla="*/ 3499497 h 5326648"/>
              <a:gd name="connsiteX759" fmla="*/ 13660 w 7274272"/>
              <a:gd name="connsiteY759" fmla="*/ 3516004 h 5326648"/>
              <a:gd name="connsiteX760" fmla="*/ 5416 w 7274272"/>
              <a:gd name="connsiteY760" fmla="*/ 3437595 h 5326648"/>
              <a:gd name="connsiteX761" fmla="*/ 96100 w 7274272"/>
              <a:gd name="connsiteY761" fmla="*/ 3239510 h 5326648"/>
              <a:gd name="connsiteX762" fmla="*/ 273345 w 7274272"/>
              <a:gd name="connsiteY762" fmla="*/ 3062060 h 5326648"/>
              <a:gd name="connsiteX763" fmla="*/ 372272 w 7274272"/>
              <a:gd name="connsiteY763" fmla="*/ 2967144 h 5326648"/>
              <a:gd name="connsiteX764" fmla="*/ 458834 w 7274272"/>
              <a:gd name="connsiteY764" fmla="*/ 2921750 h 5326648"/>
              <a:gd name="connsiteX765" fmla="*/ 343418 w 7274272"/>
              <a:gd name="connsiteY765" fmla="*/ 2905242 h 5326648"/>
              <a:gd name="connsiteX766" fmla="*/ 648444 w 7274272"/>
              <a:gd name="connsiteY766" fmla="*/ 2839214 h 5326648"/>
              <a:gd name="connsiteX767" fmla="*/ 603103 w 7274272"/>
              <a:gd name="connsiteY767" fmla="*/ 2818580 h 5326648"/>
              <a:gd name="connsiteX768" fmla="*/ 759738 w 7274272"/>
              <a:gd name="connsiteY768" fmla="*/ 2806200 h 5326648"/>
              <a:gd name="connsiteX769" fmla="*/ 648444 w 7274272"/>
              <a:gd name="connsiteY769" fmla="*/ 2781440 h 5326648"/>
              <a:gd name="connsiteX770" fmla="*/ 660810 w 7274272"/>
              <a:gd name="connsiteY770" fmla="*/ 2764932 h 5326648"/>
              <a:gd name="connsiteX771" fmla="*/ 528907 w 7274272"/>
              <a:gd name="connsiteY771" fmla="*/ 2760806 h 5326648"/>
              <a:gd name="connsiteX772" fmla="*/ 780348 w 7274272"/>
              <a:gd name="connsiteY772" fmla="*/ 2690651 h 5326648"/>
              <a:gd name="connsiteX773" fmla="*/ 607225 w 7274272"/>
              <a:gd name="connsiteY773" fmla="*/ 2670017 h 5326648"/>
              <a:gd name="connsiteX774" fmla="*/ 714396 w 7274272"/>
              <a:gd name="connsiteY774" fmla="*/ 2649383 h 5326648"/>
              <a:gd name="connsiteX775" fmla="*/ 603103 w 7274272"/>
              <a:gd name="connsiteY775" fmla="*/ 2624622 h 5326648"/>
              <a:gd name="connsiteX776" fmla="*/ 656688 w 7274272"/>
              <a:gd name="connsiteY776" fmla="*/ 2624622 h 5326648"/>
              <a:gd name="connsiteX777" fmla="*/ 652566 w 7274272"/>
              <a:gd name="connsiteY777" fmla="*/ 2608115 h 5326648"/>
              <a:gd name="connsiteX778" fmla="*/ 718518 w 7274272"/>
              <a:gd name="connsiteY778" fmla="*/ 2641130 h 5326648"/>
              <a:gd name="connsiteX779" fmla="*/ 838055 w 7274272"/>
              <a:gd name="connsiteY779" fmla="*/ 2653510 h 5326648"/>
              <a:gd name="connsiteX780" fmla="*/ 932861 w 7274272"/>
              <a:gd name="connsiteY780" fmla="*/ 2653510 h 5326648"/>
              <a:gd name="connsiteX781" fmla="*/ 904007 w 7274272"/>
              <a:gd name="connsiteY781" fmla="*/ 2620496 h 5326648"/>
              <a:gd name="connsiteX782" fmla="*/ 941105 w 7274272"/>
              <a:gd name="connsiteY782" fmla="*/ 2624622 h 5326648"/>
              <a:gd name="connsiteX783" fmla="*/ 792714 w 7274272"/>
              <a:gd name="connsiteY783" fmla="*/ 2620496 h 5326648"/>
              <a:gd name="connsiteX784" fmla="*/ 615469 w 7274272"/>
              <a:gd name="connsiteY784" fmla="*/ 2579228 h 5326648"/>
              <a:gd name="connsiteX785" fmla="*/ 916373 w 7274272"/>
              <a:gd name="connsiteY785" fmla="*/ 2566848 h 5326648"/>
              <a:gd name="connsiteX786" fmla="*/ 537151 w 7274272"/>
              <a:gd name="connsiteY786" fmla="*/ 2562721 h 5326648"/>
              <a:gd name="connsiteX787" fmla="*/ 483565 w 7274272"/>
              <a:gd name="connsiteY787" fmla="*/ 2583355 h 5326648"/>
              <a:gd name="connsiteX788" fmla="*/ 458834 w 7274272"/>
              <a:gd name="connsiteY788" fmla="*/ 2554467 h 5326648"/>
              <a:gd name="connsiteX789" fmla="*/ 281589 w 7274272"/>
              <a:gd name="connsiteY789" fmla="*/ 2591608 h 5326648"/>
              <a:gd name="connsiteX790" fmla="*/ 570127 w 7274272"/>
              <a:gd name="connsiteY790" fmla="*/ 2504946 h 5326648"/>
              <a:gd name="connsiteX791" fmla="*/ 384638 w 7274272"/>
              <a:gd name="connsiteY791" fmla="*/ 2517327 h 5326648"/>
              <a:gd name="connsiteX792" fmla="*/ 537151 w 7274272"/>
              <a:gd name="connsiteY792" fmla="*/ 2467805 h 5326648"/>
              <a:gd name="connsiteX793" fmla="*/ 343418 w 7274272"/>
              <a:gd name="connsiteY793" fmla="*/ 2492566 h 5326648"/>
              <a:gd name="connsiteX794" fmla="*/ 355784 w 7274272"/>
              <a:gd name="connsiteY794" fmla="*/ 2476059 h 5326648"/>
              <a:gd name="connsiteX795" fmla="*/ 314564 w 7274272"/>
              <a:gd name="connsiteY795" fmla="*/ 2467805 h 5326648"/>
              <a:gd name="connsiteX796" fmla="*/ 364028 w 7274272"/>
              <a:gd name="connsiteY796" fmla="*/ 2418284 h 5326648"/>
              <a:gd name="connsiteX797" fmla="*/ 627835 w 7274272"/>
              <a:gd name="connsiteY797" fmla="*/ 2377017 h 5326648"/>
              <a:gd name="connsiteX798" fmla="*/ 487687 w 7274272"/>
              <a:gd name="connsiteY798" fmla="*/ 2368763 h 5326648"/>
              <a:gd name="connsiteX799" fmla="*/ 504175 w 7274272"/>
              <a:gd name="connsiteY799" fmla="*/ 2356383 h 5326648"/>
              <a:gd name="connsiteX800" fmla="*/ 458834 w 7274272"/>
              <a:gd name="connsiteY800" fmla="*/ 2360510 h 5326648"/>
              <a:gd name="connsiteX801" fmla="*/ 607225 w 7274272"/>
              <a:gd name="connsiteY801" fmla="*/ 2319242 h 5326648"/>
              <a:gd name="connsiteX802" fmla="*/ 528907 w 7274272"/>
              <a:gd name="connsiteY802" fmla="*/ 2335749 h 5326648"/>
              <a:gd name="connsiteX803" fmla="*/ 640200 w 7274272"/>
              <a:gd name="connsiteY803" fmla="*/ 2319242 h 5326648"/>
              <a:gd name="connsiteX804" fmla="*/ 735006 w 7274272"/>
              <a:gd name="connsiteY804" fmla="*/ 2302735 h 5326648"/>
              <a:gd name="connsiteX805" fmla="*/ 487687 w 7274272"/>
              <a:gd name="connsiteY805" fmla="*/ 2298608 h 5326648"/>
              <a:gd name="connsiteX806" fmla="*/ 549517 w 7274272"/>
              <a:gd name="connsiteY806" fmla="*/ 2273847 h 5326648"/>
              <a:gd name="connsiteX807" fmla="*/ 462955 w 7274272"/>
              <a:gd name="connsiteY807" fmla="*/ 2282101 h 5326648"/>
              <a:gd name="connsiteX808" fmla="*/ 512419 w 7274272"/>
              <a:gd name="connsiteY808" fmla="*/ 2269721 h 5326648"/>
              <a:gd name="connsiteX809" fmla="*/ 483565 w 7274272"/>
              <a:gd name="connsiteY809" fmla="*/ 2261467 h 5326648"/>
              <a:gd name="connsiteX810" fmla="*/ 500053 w 7274272"/>
              <a:gd name="connsiteY810" fmla="*/ 2253214 h 5326648"/>
              <a:gd name="connsiteX811" fmla="*/ 454712 w 7274272"/>
              <a:gd name="connsiteY811" fmla="*/ 2249087 h 5326648"/>
              <a:gd name="connsiteX812" fmla="*/ 673176 w 7274272"/>
              <a:gd name="connsiteY812" fmla="*/ 2191312 h 5326648"/>
              <a:gd name="connsiteX813" fmla="*/ 281589 w 7274272"/>
              <a:gd name="connsiteY813" fmla="*/ 2228453 h 5326648"/>
              <a:gd name="connsiteX814" fmla="*/ 619591 w 7274272"/>
              <a:gd name="connsiteY814" fmla="*/ 2162425 h 5326648"/>
              <a:gd name="connsiteX815" fmla="*/ 611347 w 7274272"/>
              <a:gd name="connsiteY815" fmla="*/ 2154171 h 5326648"/>
              <a:gd name="connsiteX816" fmla="*/ 644322 w 7274272"/>
              <a:gd name="connsiteY816" fmla="*/ 2137664 h 5326648"/>
              <a:gd name="connsiteX817" fmla="*/ 351662 w 7274272"/>
              <a:gd name="connsiteY817" fmla="*/ 2170678 h 5326648"/>
              <a:gd name="connsiteX818" fmla="*/ 467077 w 7274272"/>
              <a:gd name="connsiteY818" fmla="*/ 2129411 h 5326648"/>
              <a:gd name="connsiteX819" fmla="*/ 380516 w 7274272"/>
              <a:gd name="connsiteY819" fmla="*/ 2129411 h 5326648"/>
              <a:gd name="connsiteX820" fmla="*/ 471199 w 7274272"/>
              <a:gd name="connsiteY820" fmla="*/ 2100523 h 5326648"/>
              <a:gd name="connsiteX821" fmla="*/ 343418 w 7274272"/>
              <a:gd name="connsiteY821" fmla="*/ 2108777 h 5326648"/>
              <a:gd name="connsiteX822" fmla="*/ 190905 w 7274272"/>
              <a:gd name="connsiteY822" fmla="*/ 2178932 h 5326648"/>
              <a:gd name="connsiteX823" fmla="*/ 223881 w 7274272"/>
              <a:gd name="connsiteY823" fmla="*/ 2145918 h 5326648"/>
              <a:gd name="connsiteX824" fmla="*/ 63124 w 7274272"/>
              <a:gd name="connsiteY824" fmla="*/ 2170678 h 5326648"/>
              <a:gd name="connsiteX825" fmla="*/ 157929 w 7274272"/>
              <a:gd name="connsiteY825" fmla="*/ 2079890 h 5326648"/>
              <a:gd name="connsiteX826" fmla="*/ 153807 w 7274272"/>
              <a:gd name="connsiteY826" fmla="*/ 2001481 h 5326648"/>
              <a:gd name="connsiteX827" fmla="*/ 228003 w 7274272"/>
              <a:gd name="connsiteY827" fmla="*/ 2005608 h 5326648"/>
              <a:gd name="connsiteX828" fmla="*/ 285711 w 7274272"/>
              <a:gd name="connsiteY828" fmla="*/ 1918946 h 5326648"/>
              <a:gd name="connsiteX829" fmla="*/ 240369 w 7274272"/>
              <a:gd name="connsiteY829" fmla="*/ 1927199 h 5326648"/>
              <a:gd name="connsiteX830" fmla="*/ 273345 w 7274272"/>
              <a:gd name="connsiteY830" fmla="*/ 1902439 h 5326648"/>
              <a:gd name="connsiteX831" fmla="*/ 260979 w 7274272"/>
              <a:gd name="connsiteY831" fmla="*/ 1848791 h 5326648"/>
              <a:gd name="connsiteX832" fmla="*/ 331052 w 7274272"/>
              <a:gd name="connsiteY832" fmla="*/ 1799270 h 5326648"/>
              <a:gd name="connsiteX833" fmla="*/ 310442 w 7274272"/>
              <a:gd name="connsiteY833" fmla="*/ 1791016 h 5326648"/>
              <a:gd name="connsiteX834" fmla="*/ 359906 w 7274272"/>
              <a:gd name="connsiteY834" fmla="*/ 1737368 h 5326648"/>
              <a:gd name="connsiteX835" fmla="*/ 228003 w 7274272"/>
              <a:gd name="connsiteY835" fmla="*/ 1737368 h 5326648"/>
              <a:gd name="connsiteX836" fmla="*/ 376394 w 7274272"/>
              <a:gd name="connsiteY836" fmla="*/ 1696100 h 5326648"/>
              <a:gd name="connsiteX837" fmla="*/ 537151 w 7274272"/>
              <a:gd name="connsiteY837" fmla="*/ 1601185 h 5326648"/>
              <a:gd name="connsiteX838" fmla="*/ 519762 w 7274272"/>
              <a:gd name="connsiteY838" fmla="*/ 1586096 h 5326648"/>
              <a:gd name="connsiteX839" fmla="*/ 524263 w 7274272"/>
              <a:gd name="connsiteY839" fmla="*/ 1581128 h 5326648"/>
              <a:gd name="connsiteX840" fmla="*/ 529100 w 7274272"/>
              <a:gd name="connsiteY840" fmla="*/ 1580680 h 5326648"/>
              <a:gd name="connsiteX841" fmla="*/ 553639 w 7274272"/>
              <a:gd name="connsiteY841" fmla="*/ 1576424 h 5326648"/>
              <a:gd name="connsiteX842" fmla="*/ 537151 w 7274272"/>
              <a:gd name="connsiteY842" fmla="*/ 1551664 h 5326648"/>
              <a:gd name="connsiteX843" fmla="*/ 566005 w 7274272"/>
              <a:gd name="connsiteY843" fmla="*/ 1535157 h 5326648"/>
              <a:gd name="connsiteX844" fmla="*/ 520663 w 7274272"/>
              <a:gd name="connsiteY844" fmla="*/ 1526903 h 5326648"/>
              <a:gd name="connsiteX845" fmla="*/ 656688 w 7274272"/>
              <a:gd name="connsiteY845" fmla="*/ 1493889 h 5326648"/>
              <a:gd name="connsiteX846" fmla="*/ 495931 w 7274272"/>
              <a:gd name="connsiteY846" fmla="*/ 1502143 h 5326648"/>
              <a:gd name="connsiteX847" fmla="*/ 689664 w 7274272"/>
              <a:gd name="connsiteY847" fmla="*/ 1398973 h 5326648"/>
              <a:gd name="connsiteX848" fmla="*/ 421736 w 7274272"/>
              <a:gd name="connsiteY848" fmla="*/ 1448495 h 5326648"/>
              <a:gd name="connsiteX849" fmla="*/ 487687 w 7274272"/>
              <a:gd name="connsiteY849" fmla="*/ 1427861 h 5326648"/>
              <a:gd name="connsiteX850" fmla="*/ 471199 w 7274272"/>
              <a:gd name="connsiteY850" fmla="*/ 1419607 h 5326648"/>
              <a:gd name="connsiteX851" fmla="*/ 689664 w 7274272"/>
              <a:gd name="connsiteY851" fmla="*/ 1390720 h 5326648"/>
              <a:gd name="connsiteX852" fmla="*/ 689664 w 7274272"/>
              <a:gd name="connsiteY852" fmla="*/ 1328818 h 5326648"/>
              <a:gd name="connsiteX853" fmla="*/ 574249 w 7274272"/>
              <a:gd name="connsiteY853" fmla="*/ 1341199 h 5326648"/>
              <a:gd name="connsiteX854" fmla="*/ 590737 w 7274272"/>
              <a:gd name="connsiteY854" fmla="*/ 1316438 h 5326648"/>
              <a:gd name="connsiteX855" fmla="*/ 500053 w 7274272"/>
              <a:gd name="connsiteY855" fmla="*/ 1332945 h 5326648"/>
              <a:gd name="connsiteX856" fmla="*/ 598981 w 7274272"/>
              <a:gd name="connsiteY856" fmla="*/ 1205015 h 5326648"/>
              <a:gd name="connsiteX857" fmla="*/ 504175 w 7274272"/>
              <a:gd name="connsiteY857" fmla="*/ 1266917 h 5326648"/>
              <a:gd name="connsiteX858" fmla="*/ 524785 w 7274272"/>
              <a:gd name="connsiteY858" fmla="*/ 1262790 h 5326648"/>
              <a:gd name="connsiteX859" fmla="*/ 388760 w 7274272"/>
              <a:gd name="connsiteY859" fmla="*/ 1312311 h 5326648"/>
              <a:gd name="connsiteX860" fmla="*/ 401126 w 7274272"/>
              <a:gd name="connsiteY860" fmla="*/ 1332945 h 5326648"/>
              <a:gd name="connsiteX861" fmla="*/ 359906 w 7274272"/>
              <a:gd name="connsiteY861" fmla="*/ 1312311 h 5326648"/>
              <a:gd name="connsiteX862" fmla="*/ 483565 w 7274272"/>
              <a:gd name="connsiteY862" fmla="*/ 1275170 h 5326648"/>
              <a:gd name="connsiteX863" fmla="*/ 450590 w 7274272"/>
              <a:gd name="connsiteY863" fmla="*/ 1279297 h 5326648"/>
              <a:gd name="connsiteX864" fmla="*/ 590737 w 7274272"/>
              <a:gd name="connsiteY864" fmla="*/ 1167875 h 5326648"/>
              <a:gd name="connsiteX865" fmla="*/ 479443 w 7274272"/>
              <a:gd name="connsiteY865" fmla="*/ 1229776 h 5326648"/>
              <a:gd name="connsiteX866" fmla="*/ 483565 w 7274272"/>
              <a:gd name="connsiteY866" fmla="*/ 1238029 h 5326648"/>
              <a:gd name="connsiteX867" fmla="*/ 359906 w 7274272"/>
              <a:gd name="connsiteY867" fmla="*/ 1295804 h 5326648"/>
              <a:gd name="connsiteX868" fmla="*/ 446468 w 7274272"/>
              <a:gd name="connsiteY868" fmla="*/ 1205015 h 5326648"/>
              <a:gd name="connsiteX869" fmla="*/ 504175 w 7274272"/>
              <a:gd name="connsiteY869" fmla="*/ 1200889 h 5326648"/>
              <a:gd name="connsiteX870" fmla="*/ 458834 w 7274272"/>
              <a:gd name="connsiteY870" fmla="*/ 1172001 h 5326648"/>
              <a:gd name="connsiteX871" fmla="*/ 545395 w 7274272"/>
              <a:gd name="connsiteY871" fmla="*/ 1093593 h 5326648"/>
              <a:gd name="connsiteX872" fmla="*/ 368150 w 7274272"/>
              <a:gd name="connsiteY872" fmla="*/ 1188508 h 5326648"/>
              <a:gd name="connsiteX873" fmla="*/ 285711 w 7274272"/>
              <a:gd name="connsiteY873" fmla="*/ 1254537 h 5326648"/>
              <a:gd name="connsiteX874" fmla="*/ 244491 w 7274272"/>
              <a:gd name="connsiteY874" fmla="*/ 1337072 h 5326648"/>
              <a:gd name="connsiteX875" fmla="*/ 252735 w 7274272"/>
              <a:gd name="connsiteY875" fmla="*/ 1200889 h 5326648"/>
              <a:gd name="connsiteX876" fmla="*/ 368150 w 7274272"/>
              <a:gd name="connsiteY876" fmla="*/ 1093593 h 5326648"/>
              <a:gd name="connsiteX877" fmla="*/ 359906 w 7274272"/>
              <a:gd name="connsiteY877" fmla="*/ 1044072 h 5326648"/>
              <a:gd name="connsiteX878" fmla="*/ 471199 w 7274272"/>
              <a:gd name="connsiteY878" fmla="*/ 973917 h 5326648"/>
              <a:gd name="connsiteX879" fmla="*/ 598981 w 7274272"/>
              <a:gd name="connsiteY879" fmla="*/ 899635 h 5326648"/>
              <a:gd name="connsiteX880" fmla="*/ 376394 w 7274272"/>
              <a:gd name="connsiteY880" fmla="*/ 1015184 h 5326648"/>
              <a:gd name="connsiteX881" fmla="*/ 442346 w 7274272"/>
              <a:gd name="connsiteY881" fmla="*/ 957409 h 5326648"/>
              <a:gd name="connsiteX882" fmla="*/ 170295 w 7274272"/>
              <a:gd name="connsiteY882" fmla="*/ 1130734 h 5326648"/>
              <a:gd name="connsiteX883" fmla="*/ 215637 w 7274272"/>
              <a:gd name="connsiteY883" fmla="*/ 957409 h 5326648"/>
              <a:gd name="connsiteX884" fmla="*/ 211515 w 7274272"/>
              <a:gd name="connsiteY884" fmla="*/ 994550 h 5326648"/>
              <a:gd name="connsiteX885" fmla="*/ 401126 w 7274272"/>
              <a:gd name="connsiteY885" fmla="*/ 821226 h 5326648"/>
              <a:gd name="connsiteX886" fmla="*/ 368150 w 7274272"/>
              <a:gd name="connsiteY886" fmla="*/ 821226 h 5326648"/>
              <a:gd name="connsiteX887" fmla="*/ 644322 w 7274272"/>
              <a:gd name="connsiteY887" fmla="*/ 623142 h 5326648"/>
              <a:gd name="connsiteX888" fmla="*/ 833933 w 7274272"/>
              <a:gd name="connsiteY888" fmla="*/ 532353 h 5326648"/>
              <a:gd name="connsiteX889" fmla="*/ 998812 w 7274272"/>
              <a:gd name="connsiteY889" fmla="*/ 470451 h 5326648"/>
              <a:gd name="connsiteX890" fmla="*/ 800958 w 7274272"/>
              <a:gd name="connsiteY890" fmla="*/ 524099 h 5326648"/>
              <a:gd name="connsiteX891" fmla="*/ 631957 w 7274272"/>
              <a:gd name="connsiteY891" fmla="*/ 594254 h 5326648"/>
              <a:gd name="connsiteX892" fmla="*/ 969959 w 7274272"/>
              <a:gd name="connsiteY892" fmla="*/ 453944 h 5326648"/>
              <a:gd name="connsiteX893" fmla="*/ 1237887 w 7274272"/>
              <a:gd name="connsiteY893" fmla="*/ 383789 h 5326648"/>
              <a:gd name="connsiteX894" fmla="*/ 1229643 w 7274272"/>
              <a:gd name="connsiteY894" fmla="*/ 400296 h 5326648"/>
              <a:gd name="connsiteX895" fmla="*/ 1505816 w 7274272"/>
              <a:gd name="connsiteY895" fmla="*/ 367282 h 5326648"/>
              <a:gd name="connsiteX896" fmla="*/ 1736646 w 7274272"/>
              <a:gd name="connsiteY896" fmla="*/ 321888 h 5326648"/>
              <a:gd name="connsiteX897" fmla="*/ 1711914 w 7274272"/>
              <a:gd name="connsiteY897" fmla="*/ 359029 h 5326648"/>
              <a:gd name="connsiteX898" fmla="*/ 1889159 w 7274272"/>
              <a:gd name="connsiteY898" fmla="*/ 288874 h 5326648"/>
              <a:gd name="connsiteX899" fmla="*/ 2033429 w 7274272"/>
              <a:gd name="connsiteY899" fmla="*/ 280620 h 5326648"/>
              <a:gd name="connsiteX900" fmla="*/ 2272503 w 7274272"/>
              <a:gd name="connsiteY900" fmla="*/ 264113 h 5326648"/>
              <a:gd name="connsiteX901" fmla="*/ 2260137 w 7274272"/>
              <a:gd name="connsiteY901" fmla="*/ 276493 h 5326648"/>
              <a:gd name="connsiteX902" fmla="*/ 1955111 w 7274272"/>
              <a:gd name="connsiteY902" fmla="*/ 346648 h 5326648"/>
              <a:gd name="connsiteX903" fmla="*/ 1996331 w 7274272"/>
              <a:gd name="connsiteY903" fmla="*/ 354902 h 5326648"/>
              <a:gd name="connsiteX904" fmla="*/ 2119990 w 7274272"/>
              <a:gd name="connsiteY904" fmla="*/ 342522 h 5326648"/>
              <a:gd name="connsiteX905" fmla="*/ 2326089 w 7274272"/>
              <a:gd name="connsiteY905" fmla="*/ 321888 h 5326648"/>
              <a:gd name="connsiteX906" fmla="*/ 2251893 w 7274272"/>
              <a:gd name="connsiteY906" fmla="*/ 346648 h 5326648"/>
              <a:gd name="connsiteX907" fmla="*/ 2367309 w 7274272"/>
              <a:gd name="connsiteY907" fmla="*/ 334268 h 5326648"/>
              <a:gd name="connsiteX908" fmla="*/ 2354943 w 7274272"/>
              <a:gd name="connsiteY908" fmla="*/ 334268 h 5326648"/>
              <a:gd name="connsiteX909" fmla="*/ 2482724 w 7274272"/>
              <a:gd name="connsiteY909" fmla="*/ 313634 h 5326648"/>
              <a:gd name="connsiteX910" fmla="*/ 2536310 w 7274272"/>
              <a:gd name="connsiteY910" fmla="*/ 280620 h 5326648"/>
              <a:gd name="connsiteX911" fmla="*/ 2730042 w 7274272"/>
              <a:gd name="connsiteY911" fmla="*/ 276493 h 5326648"/>
              <a:gd name="connsiteX912" fmla="*/ 2725921 w 7274272"/>
              <a:gd name="connsiteY912" fmla="*/ 280620 h 5326648"/>
              <a:gd name="connsiteX913" fmla="*/ 2746530 w 7274272"/>
              <a:gd name="connsiteY913" fmla="*/ 280620 h 5326648"/>
              <a:gd name="connsiteX914" fmla="*/ 2742408 w 7274272"/>
              <a:gd name="connsiteY914" fmla="*/ 276493 h 5326648"/>
              <a:gd name="connsiteX915" fmla="*/ 3063923 w 7274272"/>
              <a:gd name="connsiteY915" fmla="*/ 259986 h 5326648"/>
              <a:gd name="connsiteX916" fmla="*/ 3327729 w 7274272"/>
              <a:gd name="connsiteY916" fmla="*/ 231099 h 5326648"/>
              <a:gd name="connsiteX917" fmla="*/ 3504974 w 7274272"/>
              <a:gd name="connsiteY917" fmla="*/ 214592 h 5326648"/>
              <a:gd name="connsiteX918" fmla="*/ 3632755 w 7274272"/>
              <a:gd name="connsiteY918" fmla="*/ 189831 h 5326648"/>
              <a:gd name="connsiteX919" fmla="*/ 3801756 w 7274272"/>
              <a:gd name="connsiteY919" fmla="*/ 165071 h 5326648"/>
              <a:gd name="connsiteX920" fmla="*/ 3781146 w 7274272"/>
              <a:gd name="connsiteY920" fmla="*/ 181578 h 5326648"/>
              <a:gd name="connsiteX921" fmla="*/ 3805878 w 7274272"/>
              <a:gd name="connsiteY921" fmla="*/ 173324 h 5326648"/>
              <a:gd name="connsiteX922" fmla="*/ 3863586 w 7274272"/>
              <a:gd name="connsiteY922" fmla="*/ 181578 h 5326648"/>
              <a:gd name="connsiteX923" fmla="*/ 4028465 w 7274272"/>
              <a:gd name="connsiteY923" fmla="*/ 165071 h 5326648"/>
              <a:gd name="connsiteX924" fmla="*/ 4176856 w 7274272"/>
              <a:gd name="connsiteY924" fmla="*/ 152690 h 5326648"/>
              <a:gd name="connsiteX925" fmla="*/ 4242808 w 7274272"/>
              <a:gd name="connsiteY925" fmla="*/ 136183 h 5326648"/>
              <a:gd name="connsiteX926" fmla="*/ 4238686 w 7274272"/>
              <a:gd name="connsiteY926" fmla="*/ 103169 h 5326648"/>
              <a:gd name="connsiteX927" fmla="*/ 4325248 w 7274272"/>
              <a:gd name="connsiteY927" fmla="*/ 111423 h 5326648"/>
              <a:gd name="connsiteX928" fmla="*/ 4382955 w 7274272"/>
              <a:gd name="connsiteY928" fmla="*/ 107296 h 5326648"/>
              <a:gd name="connsiteX929" fmla="*/ 4403565 w 7274272"/>
              <a:gd name="connsiteY929" fmla="*/ 127930 h 5326648"/>
              <a:gd name="connsiteX930" fmla="*/ 4617908 w 7274272"/>
              <a:gd name="connsiteY930" fmla="*/ 103169 h 5326648"/>
              <a:gd name="connsiteX931" fmla="*/ 4935300 w 7274272"/>
              <a:gd name="connsiteY931" fmla="*/ 82535 h 5326648"/>
              <a:gd name="connsiteX932" fmla="*/ 4638518 w 7274272"/>
              <a:gd name="connsiteY932" fmla="*/ 123803 h 5326648"/>
              <a:gd name="connsiteX933" fmla="*/ 4650884 w 7274272"/>
              <a:gd name="connsiteY933" fmla="*/ 140310 h 5326648"/>
              <a:gd name="connsiteX934" fmla="*/ 4609664 w 7274272"/>
              <a:gd name="connsiteY934" fmla="*/ 148564 h 5326648"/>
              <a:gd name="connsiteX935" fmla="*/ 5021862 w 7274272"/>
              <a:gd name="connsiteY935" fmla="*/ 156817 h 5326648"/>
              <a:gd name="connsiteX936" fmla="*/ 5260936 w 7274272"/>
              <a:gd name="connsiteY936" fmla="*/ 152690 h 5326648"/>
              <a:gd name="connsiteX937" fmla="*/ 5401083 w 7274272"/>
              <a:gd name="connsiteY937" fmla="*/ 132057 h 5326648"/>
              <a:gd name="connsiteX938" fmla="*/ 5384595 w 7274272"/>
              <a:gd name="connsiteY938" fmla="*/ 127930 h 5326648"/>
              <a:gd name="connsiteX939" fmla="*/ 5429937 w 7274272"/>
              <a:gd name="connsiteY939" fmla="*/ 111423 h 5326648"/>
              <a:gd name="connsiteX940" fmla="*/ 5347498 w 7274272"/>
              <a:gd name="connsiteY940" fmla="*/ 33014 h 5326648"/>
              <a:gd name="connsiteX941" fmla="*/ 5429937 w 7274272"/>
              <a:gd name="connsiteY941" fmla="*/ 16507 h 5326648"/>
              <a:gd name="connsiteX942" fmla="*/ 5429937 w 7274272"/>
              <a:gd name="connsiteY942" fmla="*/ 0 h 532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</a:cxnLst>
            <a:rect l="l" t="t" r="r" b="b"/>
            <a:pathLst>
              <a:path w="7274272" h="5326648">
                <a:moveTo>
                  <a:pt x="4886566" y="4944584"/>
                </a:moveTo>
                <a:lnTo>
                  <a:pt x="4892669" y="4945019"/>
                </a:lnTo>
                <a:lnTo>
                  <a:pt x="4888155" y="4945412"/>
                </a:lnTo>
                <a:close/>
                <a:moveTo>
                  <a:pt x="4539590" y="4906723"/>
                </a:moveTo>
                <a:cubicBezTo>
                  <a:pt x="4572566" y="4910850"/>
                  <a:pt x="4815763" y="4943864"/>
                  <a:pt x="4873470" y="4931484"/>
                </a:cubicBezTo>
                <a:cubicBezTo>
                  <a:pt x="4873470" y="4931484"/>
                  <a:pt x="4869348" y="4931484"/>
                  <a:pt x="4869348" y="4935611"/>
                </a:cubicBezTo>
                <a:lnTo>
                  <a:pt x="4886566" y="4944584"/>
                </a:lnTo>
                <a:lnTo>
                  <a:pt x="4843908" y="4941543"/>
                </a:lnTo>
                <a:cubicBezTo>
                  <a:pt x="4736672" y="4939222"/>
                  <a:pt x="4623060" y="4962435"/>
                  <a:pt x="4539590" y="4906723"/>
                </a:cubicBezTo>
                <a:close/>
                <a:moveTo>
                  <a:pt x="739978" y="4600062"/>
                </a:moveTo>
                <a:lnTo>
                  <a:pt x="724508" y="4601149"/>
                </a:lnTo>
                <a:cubicBezTo>
                  <a:pt x="718518" y="4601343"/>
                  <a:pt x="713366" y="4601343"/>
                  <a:pt x="710274" y="4601343"/>
                </a:cubicBezTo>
                <a:cubicBezTo>
                  <a:pt x="715427" y="4601343"/>
                  <a:pt x="723413" y="4600827"/>
                  <a:pt x="732687" y="4600311"/>
                </a:cubicBezTo>
                <a:close/>
                <a:moveTo>
                  <a:pt x="6485163" y="4040103"/>
                </a:moveTo>
                <a:cubicBezTo>
                  <a:pt x="6485163" y="4040103"/>
                  <a:pt x="6489285" y="4040103"/>
                  <a:pt x="6489285" y="4040103"/>
                </a:cubicBezTo>
                <a:lnTo>
                  <a:pt x="6487616" y="4040453"/>
                </a:lnTo>
                <a:close/>
                <a:moveTo>
                  <a:pt x="522841" y="1581260"/>
                </a:moveTo>
                <a:lnTo>
                  <a:pt x="498958" y="1589965"/>
                </a:lnTo>
                <a:cubicBezTo>
                  <a:pt x="460122" y="1604280"/>
                  <a:pt x="392882" y="1629041"/>
                  <a:pt x="392882" y="1625945"/>
                </a:cubicBezTo>
                <a:cubicBezTo>
                  <a:pt x="394943" y="1601185"/>
                  <a:pt x="435132" y="1590868"/>
                  <a:pt x="474806" y="1585709"/>
                </a:cubicBezTo>
                <a:close/>
                <a:moveTo>
                  <a:pt x="524785" y="1580551"/>
                </a:moveTo>
                <a:lnTo>
                  <a:pt x="524263" y="1581128"/>
                </a:lnTo>
                <a:lnTo>
                  <a:pt x="522841" y="1581260"/>
                </a:lnTo>
                <a:close/>
                <a:moveTo>
                  <a:pt x="5429937" y="0"/>
                </a:moveTo>
                <a:cubicBezTo>
                  <a:pt x="5438181" y="4127"/>
                  <a:pt x="5549475" y="0"/>
                  <a:pt x="5570084" y="0"/>
                </a:cubicBezTo>
                <a:cubicBezTo>
                  <a:pt x="5557718" y="4127"/>
                  <a:pt x="5504133" y="20634"/>
                  <a:pt x="5504133" y="24761"/>
                </a:cubicBezTo>
                <a:cubicBezTo>
                  <a:pt x="5504133" y="33014"/>
                  <a:pt x="5586572" y="45395"/>
                  <a:pt x="5594816" y="53648"/>
                </a:cubicBezTo>
                <a:cubicBezTo>
                  <a:pt x="5582450" y="49521"/>
                  <a:pt x="5504133" y="41268"/>
                  <a:pt x="5504133" y="45395"/>
                </a:cubicBezTo>
                <a:cubicBezTo>
                  <a:pt x="5504133" y="82535"/>
                  <a:pt x="5652524" y="82535"/>
                  <a:pt x="5660768" y="82535"/>
                </a:cubicBezTo>
                <a:cubicBezTo>
                  <a:pt x="5660768" y="82535"/>
                  <a:pt x="5582450" y="111423"/>
                  <a:pt x="5586572" y="107296"/>
                </a:cubicBezTo>
                <a:cubicBezTo>
                  <a:pt x="5574206" y="140310"/>
                  <a:pt x="5784427" y="152690"/>
                  <a:pt x="5800915" y="152690"/>
                </a:cubicBezTo>
                <a:cubicBezTo>
                  <a:pt x="5854501" y="152690"/>
                  <a:pt x="6233723" y="177451"/>
                  <a:pt x="6237845" y="173324"/>
                </a:cubicBezTo>
                <a:cubicBezTo>
                  <a:pt x="6233723" y="177451"/>
                  <a:pt x="6163649" y="173324"/>
                  <a:pt x="6163649" y="177451"/>
                </a:cubicBezTo>
                <a:cubicBezTo>
                  <a:pt x="6200747" y="235226"/>
                  <a:pt x="6386236" y="160944"/>
                  <a:pt x="6431577" y="239353"/>
                </a:cubicBezTo>
                <a:cubicBezTo>
                  <a:pt x="6431577" y="239353"/>
                  <a:pt x="6291430" y="235226"/>
                  <a:pt x="6291430" y="239353"/>
                </a:cubicBezTo>
                <a:cubicBezTo>
                  <a:pt x="6299674" y="247606"/>
                  <a:pt x="6303796" y="255860"/>
                  <a:pt x="6312040" y="259986"/>
                </a:cubicBezTo>
                <a:cubicBezTo>
                  <a:pt x="6303796" y="268240"/>
                  <a:pt x="6114185" y="181578"/>
                  <a:pt x="6114185" y="222845"/>
                </a:cubicBezTo>
                <a:cubicBezTo>
                  <a:pt x="6118307" y="226972"/>
                  <a:pt x="6122429" y="226972"/>
                  <a:pt x="6126551" y="231099"/>
                </a:cubicBezTo>
                <a:cubicBezTo>
                  <a:pt x="6105941" y="226972"/>
                  <a:pt x="6023502" y="231099"/>
                  <a:pt x="6011136" y="231099"/>
                </a:cubicBezTo>
                <a:cubicBezTo>
                  <a:pt x="5982282" y="235226"/>
                  <a:pt x="5953428" y="222845"/>
                  <a:pt x="5920452" y="226972"/>
                </a:cubicBezTo>
                <a:cubicBezTo>
                  <a:pt x="5903964" y="226972"/>
                  <a:pt x="5887477" y="251733"/>
                  <a:pt x="5895721" y="251733"/>
                </a:cubicBezTo>
                <a:cubicBezTo>
                  <a:pt x="5887477" y="251733"/>
                  <a:pt x="5833891" y="226972"/>
                  <a:pt x="5833891" y="243479"/>
                </a:cubicBezTo>
                <a:cubicBezTo>
                  <a:pt x="5833891" y="276493"/>
                  <a:pt x="5961672" y="272367"/>
                  <a:pt x="5986404" y="276493"/>
                </a:cubicBezTo>
                <a:cubicBezTo>
                  <a:pt x="5961672" y="280620"/>
                  <a:pt x="5936940" y="284747"/>
                  <a:pt x="5916330" y="288874"/>
                </a:cubicBezTo>
                <a:cubicBezTo>
                  <a:pt x="5936940" y="288874"/>
                  <a:pt x="5998770" y="305381"/>
                  <a:pt x="6015258" y="321888"/>
                </a:cubicBezTo>
                <a:cubicBezTo>
                  <a:pt x="6015258" y="321888"/>
                  <a:pt x="5957550" y="321888"/>
                  <a:pt x="5957550" y="334268"/>
                </a:cubicBezTo>
                <a:cubicBezTo>
                  <a:pt x="5957550" y="354902"/>
                  <a:pt x="6027624" y="354902"/>
                  <a:pt x="6027624" y="359029"/>
                </a:cubicBezTo>
                <a:cubicBezTo>
                  <a:pt x="5998770" y="404423"/>
                  <a:pt x="5858623" y="326015"/>
                  <a:pt x="5846257" y="354902"/>
                </a:cubicBezTo>
                <a:cubicBezTo>
                  <a:pt x="5846257" y="350775"/>
                  <a:pt x="5982282" y="420930"/>
                  <a:pt x="5990526" y="408550"/>
                </a:cubicBezTo>
                <a:cubicBezTo>
                  <a:pt x="5982282" y="404423"/>
                  <a:pt x="5978160" y="404423"/>
                  <a:pt x="5974038" y="400296"/>
                </a:cubicBezTo>
                <a:cubicBezTo>
                  <a:pt x="5986404" y="400296"/>
                  <a:pt x="5994648" y="400296"/>
                  <a:pt x="6002892" y="400296"/>
                </a:cubicBezTo>
                <a:cubicBezTo>
                  <a:pt x="5994648" y="404423"/>
                  <a:pt x="6002892" y="437437"/>
                  <a:pt x="6011136" y="433310"/>
                </a:cubicBezTo>
                <a:cubicBezTo>
                  <a:pt x="6002892" y="437437"/>
                  <a:pt x="5924574" y="433310"/>
                  <a:pt x="5924574" y="433310"/>
                </a:cubicBezTo>
                <a:cubicBezTo>
                  <a:pt x="5924574" y="458071"/>
                  <a:pt x="6031746" y="458071"/>
                  <a:pt x="6048234" y="470451"/>
                </a:cubicBezTo>
                <a:cubicBezTo>
                  <a:pt x="6031746" y="470451"/>
                  <a:pt x="5982282" y="482832"/>
                  <a:pt x="5969916" y="474578"/>
                </a:cubicBezTo>
                <a:cubicBezTo>
                  <a:pt x="5990526" y="486958"/>
                  <a:pt x="6184259" y="524099"/>
                  <a:pt x="6262576" y="532353"/>
                </a:cubicBezTo>
                <a:cubicBezTo>
                  <a:pt x="6258454" y="532353"/>
                  <a:pt x="6254332" y="532353"/>
                  <a:pt x="6254332" y="536479"/>
                </a:cubicBezTo>
                <a:cubicBezTo>
                  <a:pt x="6266698" y="548860"/>
                  <a:pt x="6279064" y="552987"/>
                  <a:pt x="6295552" y="557113"/>
                </a:cubicBezTo>
                <a:cubicBezTo>
                  <a:pt x="6295552" y="586001"/>
                  <a:pt x="6044112" y="544733"/>
                  <a:pt x="6044112" y="540606"/>
                </a:cubicBezTo>
                <a:cubicBezTo>
                  <a:pt x="6052356" y="548860"/>
                  <a:pt x="6056478" y="552987"/>
                  <a:pt x="6060600" y="561240"/>
                </a:cubicBezTo>
                <a:cubicBezTo>
                  <a:pt x="6048234" y="573620"/>
                  <a:pt x="5949306" y="565367"/>
                  <a:pt x="5949306" y="573620"/>
                </a:cubicBezTo>
                <a:cubicBezTo>
                  <a:pt x="5949306" y="594254"/>
                  <a:pt x="6007014" y="590128"/>
                  <a:pt x="6015258" y="598381"/>
                </a:cubicBezTo>
                <a:cubicBezTo>
                  <a:pt x="6015258" y="598381"/>
                  <a:pt x="5899842" y="602508"/>
                  <a:pt x="5891599" y="598381"/>
                </a:cubicBezTo>
                <a:cubicBezTo>
                  <a:pt x="5895721" y="602508"/>
                  <a:pt x="5903964" y="606634"/>
                  <a:pt x="5908086" y="606634"/>
                </a:cubicBezTo>
                <a:cubicBezTo>
                  <a:pt x="5903964" y="610761"/>
                  <a:pt x="5780305" y="586001"/>
                  <a:pt x="5784427" y="590128"/>
                </a:cubicBezTo>
                <a:cubicBezTo>
                  <a:pt x="5800915" y="643775"/>
                  <a:pt x="6019380" y="639649"/>
                  <a:pt x="6068844" y="660283"/>
                </a:cubicBezTo>
                <a:cubicBezTo>
                  <a:pt x="6089453" y="672663"/>
                  <a:pt x="6184259" y="759325"/>
                  <a:pt x="6200747" y="746945"/>
                </a:cubicBezTo>
                <a:cubicBezTo>
                  <a:pt x="6159527" y="784085"/>
                  <a:pt x="6048234" y="742818"/>
                  <a:pt x="5998770" y="759325"/>
                </a:cubicBezTo>
                <a:cubicBezTo>
                  <a:pt x="5965794" y="767578"/>
                  <a:pt x="5974038" y="775832"/>
                  <a:pt x="5920452" y="779959"/>
                </a:cubicBezTo>
                <a:cubicBezTo>
                  <a:pt x="5895721" y="784085"/>
                  <a:pt x="5866867" y="775832"/>
                  <a:pt x="5842135" y="779959"/>
                </a:cubicBezTo>
                <a:cubicBezTo>
                  <a:pt x="5850379" y="779959"/>
                  <a:pt x="5776183" y="812973"/>
                  <a:pt x="5780305" y="812973"/>
                </a:cubicBezTo>
                <a:cubicBezTo>
                  <a:pt x="5800915" y="817100"/>
                  <a:pt x="5825647" y="808846"/>
                  <a:pt x="5842135" y="812973"/>
                </a:cubicBezTo>
                <a:cubicBezTo>
                  <a:pt x="5842135" y="812973"/>
                  <a:pt x="5858623" y="829480"/>
                  <a:pt x="5891599" y="829480"/>
                </a:cubicBezTo>
                <a:cubicBezTo>
                  <a:pt x="5916330" y="829480"/>
                  <a:pt x="5982282" y="808846"/>
                  <a:pt x="6002892" y="829480"/>
                </a:cubicBezTo>
                <a:cubicBezTo>
                  <a:pt x="6011136" y="837733"/>
                  <a:pt x="5895721" y="850114"/>
                  <a:pt x="5875111" y="850114"/>
                </a:cubicBezTo>
                <a:cubicBezTo>
                  <a:pt x="5941062" y="866621"/>
                  <a:pt x="6007014" y="858367"/>
                  <a:pt x="6072966" y="870747"/>
                </a:cubicBezTo>
                <a:cubicBezTo>
                  <a:pt x="6122429" y="879001"/>
                  <a:pt x="6147161" y="899635"/>
                  <a:pt x="6192503" y="912015"/>
                </a:cubicBezTo>
                <a:cubicBezTo>
                  <a:pt x="6155405" y="903762"/>
                  <a:pt x="5879233" y="874874"/>
                  <a:pt x="5866867" y="899635"/>
                </a:cubicBezTo>
                <a:cubicBezTo>
                  <a:pt x="5866867" y="903762"/>
                  <a:pt x="6039990" y="965663"/>
                  <a:pt x="6056478" y="957409"/>
                </a:cubicBezTo>
                <a:cubicBezTo>
                  <a:pt x="6039990" y="965663"/>
                  <a:pt x="5875111" y="961536"/>
                  <a:pt x="5838013" y="961536"/>
                </a:cubicBezTo>
                <a:cubicBezTo>
                  <a:pt x="5842135" y="961536"/>
                  <a:pt x="5846257" y="965663"/>
                  <a:pt x="5854501" y="965663"/>
                </a:cubicBezTo>
                <a:cubicBezTo>
                  <a:pt x="5854501" y="969790"/>
                  <a:pt x="5788549" y="961536"/>
                  <a:pt x="5763817" y="961536"/>
                </a:cubicBezTo>
                <a:cubicBezTo>
                  <a:pt x="5792671" y="965663"/>
                  <a:pt x="5879233" y="990424"/>
                  <a:pt x="5903964" y="990424"/>
                </a:cubicBezTo>
                <a:cubicBezTo>
                  <a:pt x="5916330" y="990424"/>
                  <a:pt x="5903964" y="1006931"/>
                  <a:pt x="5899842" y="1011057"/>
                </a:cubicBezTo>
                <a:cubicBezTo>
                  <a:pt x="5924574" y="1011057"/>
                  <a:pt x="6048234" y="1035818"/>
                  <a:pt x="6048234" y="1002804"/>
                </a:cubicBezTo>
                <a:cubicBezTo>
                  <a:pt x="6048234" y="982170"/>
                  <a:pt x="5916330" y="990424"/>
                  <a:pt x="5916330" y="1006931"/>
                </a:cubicBezTo>
                <a:cubicBezTo>
                  <a:pt x="5916330" y="957409"/>
                  <a:pt x="6093575" y="990424"/>
                  <a:pt x="6147161" y="1002804"/>
                </a:cubicBezTo>
                <a:cubicBezTo>
                  <a:pt x="6138917" y="1011057"/>
                  <a:pt x="6130673" y="1019311"/>
                  <a:pt x="6126551" y="1019311"/>
                </a:cubicBezTo>
                <a:cubicBezTo>
                  <a:pt x="6130673" y="1023438"/>
                  <a:pt x="6134795" y="1023438"/>
                  <a:pt x="6138917" y="1031691"/>
                </a:cubicBezTo>
                <a:cubicBezTo>
                  <a:pt x="6122429" y="1031691"/>
                  <a:pt x="6110063" y="1035818"/>
                  <a:pt x="6101819" y="1044072"/>
                </a:cubicBezTo>
                <a:cubicBezTo>
                  <a:pt x="6118307" y="1072959"/>
                  <a:pt x="6225479" y="1019311"/>
                  <a:pt x="6241967" y="1044072"/>
                </a:cubicBezTo>
                <a:cubicBezTo>
                  <a:pt x="6246089" y="1052325"/>
                  <a:pt x="6118307" y="1077086"/>
                  <a:pt x="6114185" y="1097720"/>
                </a:cubicBezTo>
                <a:cubicBezTo>
                  <a:pt x="6114185" y="1138987"/>
                  <a:pt x="6658286" y="1093593"/>
                  <a:pt x="6724238" y="1114227"/>
                </a:cubicBezTo>
                <a:cubicBezTo>
                  <a:pt x="6687140" y="1101846"/>
                  <a:pt x="6567603" y="1155494"/>
                  <a:pt x="6551115" y="1155494"/>
                </a:cubicBezTo>
                <a:cubicBezTo>
                  <a:pt x="6551115" y="1155494"/>
                  <a:pt x="6456309" y="1159621"/>
                  <a:pt x="6472797" y="1176128"/>
                </a:cubicBezTo>
                <a:cubicBezTo>
                  <a:pt x="6485163" y="1180255"/>
                  <a:pt x="6497529" y="1180255"/>
                  <a:pt x="6509895" y="1180255"/>
                </a:cubicBezTo>
                <a:cubicBezTo>
                  <a:pt x="6509895" y="1196762"/>
                  <a:pt x="6427455" y="1188508"/>
                  <a:pt x="6427455" y="1205015"/>
                </a:cubicBezTo>
                <a:cubicBezTo>
                  <a:pt x="6427455" y="1217396"/>
                  <a:pt x="6724238" y="1221522"/>
                  <a:pt x="6740726" y="1217396"/>
                </a:cubicBezTo>
                <a:cubicBezTo>
                  <a:pt x="6703628" y="1225649"/>
                  <a:pt x="6670652" y="1225649"/>
                  <a:pt x="6637676" y="1229776"/>
                </a:cubicBezTo>
                <a:cubicBezTo>
                  <a:pt x="6600578" y="1233903"/>
                  <a:pt x="6518139" y="1258663"/>
                  <a:pt x="6489285" y="1254537"/>
                </a:cubicBezTo>
                <a:cubicBezTo>
                  <a:pt x="6501651" y="1254537"/>
                  <a:pt x="6608822" y="1275170"/>
                  <a:pt x="6612944" y="1271044"/>
                </a:cubicBezTo>
                <a:cubicBezTo>
                  <a:pt x="6588213" y="1332945"/>
                  <a:pt x="6204869" y="1262790"/>
                  <a:pt x="6167771" y="1295804"/>
                </a:cubicBezTo>
                <a:cubicBezTo>
                  <a:pt x="6204869" y="1308185"/>
                  <a:pt x="6225479" y="1308185"/>
                  <a:pt x="6246089" y="1304058"/>
                </a:cubicBezTo>
                <a:cubicBezTo>
                  <a:pt x="6303796" y="1308185"/>
                  <a:pt x="6349138" y="1320565"/>
                  <a:pt x="6406846" y="1316438"/>
                </a:cubicBezTo>
                <a:cubicBezTo>
                  <a:pt x="6456309" y="1312311"/>
                  <a:pt x="6612944" y="1328818"/>
                  <a:pt x="6641798" y="1299931"/>
                </a:cubicBezTo>
                <a:cubicBezTo>
                  <a:pt x="6637676" y="1295804"/>
                  <a:pt x="6633554" y="1295804"/>
                  <a:pt x="6629432" y="1291678"/>
                </a:cubicBezTo>
                <a:cubicBezTo>
                  <a:pt x="6662408" y="1299931"/>
                  <a:pt x="6814921" y="1304058"/>
                  <a:pt x="6823165" y="1295804"/>
                </a:cubicBezTo>
                <a:cubicBezTo>
                  <a:pt x="6790189" y="1324692"/>
                  <a:pt x="6674774" y="1308185"/>
                  <a:pt x="6629432" y="1312311"/>
                </a:cubicBezTo>
                <a:cubicBezTo>
                  <a:pt x="6555237" y="1316438"/>
                  <a:pt x="6481041" y="1324692"/>
                  <a:pt x="6406846" y="1328818"/>
                </a:cubicBezTo>
                <a:cubicBezTo>
                  <a:pt x="6332650" y="1332945"/>
                  <a:pt x="6258454" y="1337072"/>
                  <a:pt x="6184259" y="1332945"/>
                </a:cubicBezTo>
                <a:cubicBezTo>
                  <a:pt x="6176015" y="1332945"/>
                  <a:pt x="6097697" y="1341199"/>
                  <a:pt x="6134795" y="1332945"/>
                </a:cubicBezTo>
                <a:cubicBezTo>
                  <a:pt x="6105941" y="1328818"/>
                  <a:pt x="6093575" y="1337072"/>
                  <a:pt x="6068844" y="1349452"/>
                </a:cubicBezTo>
                <a:cubicBezTo>
                  <a:pt x="6089453" y="1349452"/>
                  <a:pt x="6126551" y="1357706"/>
                  <a:pt x="6147161" y="1353579"/>
                </a:cubicBezTo>
                <a:cubicBezTo>
                  <a:pt x="6126551" y="1357706"/>
                  <a:pt x="6081209" y="1365959"/>
                  <a:pt x="6077087" y="1365959"/>
                </a:cubicBezTo>
                <a:cubicBezTo>
                  <a:pt x="6089453" y="1370086"/>
                  <a:pt x="6105941" y="1374213"/>
                  <a:pt x="6126551" y="1378340"/>
                </a:cubicBezTo>
                <a:cubicBezTo>
                  <a:pt x="6110063" y="1378340"/>
                  <a:pt x="6097697" y="1378340"/>
                  <a:pt x="6085331" y="1382466"/>
                </a:cubicBezTo>
                <a:lnTo>
                  <a:pt x="6151283" y="1382466"/>
                </a:lnTo>
                <a:cubicBezTo>
                  <a:pt x="6241967" y="1390720"/>
                  <a:pt x="6361504" y="1370086"/>
                  <a:pt x="6427455" y="1361833"/>
                </a:cubicBezTo>
                <a:cubicBezTo>
                  <a:pt x="6439821" y="1361833"/>
                  <a:pt x="6641798" y="1357706"/>
                  <a:pt x="6641798" y="1357706"/>
                </a:cubicBezTo>
                <a:cubicBezTo>
                  <a:pt x="6637676" y="1370086"/>
                  <a:pt x="6534627" y="1374213"/>
                  <a:pt x="6522261" y="1374213"/>
                </a:cubicBezTo>
                <a:cubicBezTo>
                  <a:pt x="6538749" y="1374213"/>
                  <a:pt x="6427455" y="1386593"/>
                  <a:pt x="6406846" y="1386593"/>
                </a:cubicBezTo>
                <a:cubicBezTo>
                  <a:pt x="6402724" y="1386593"/>
                  <a:pt x="6246089" y="1398973"/>
                  <a:pt x="6250210" y="1419607"/>
                </a:cubicBezTo>
                <a:cubicBezTo>
                  <a:pt x="6250210" y="1419607"/>
                  <a:pt x="6353260" y="1415480"/>
                  <a:pt x="6361504" y="1419607"/>
                </a:cubicBezTo>
                <a:cubicBezTo>
                  <a:pt x="6303796" y="1444368"/>
                  <a:pt x="6118307" y="1390720"/>
                  <a:pt x="6089453" y="1427861"/>
                </a:cubicBezTo>
                <a:cubicBezTo>
                  <a:pt x="6089453" y="1427861"/>
                  <a:pt x="6159527" y="1465002"/>
                  <a:pt x="6163649" y="1465002"/>
                </a:cubicBezTo>
                <a:cubicBezTo>
                  <a:pt x="6126551" y="1456748"/>
                  <a:pt x="6097697" y="1436114"/>
                  <a:pt x="6060600" y="1423734"/>
                </a:cubicBezTo>
                <a:cubicBezTo>
                  <a:pt x="6023502" y="1415480"/>
                  <a:pt x="5920452" y="1440241"/>
                  <a:pt x="5887477" y="1411354"/>
                </a:cubicBezTo>
                <a:cubicBezTo>
                  <a:pt x="5895721" y="1419607"/>
                  <a:pt x="6007014" y="1407227"/>
                  <a:pt x="6015258" y="1407227"/>
                </a:cubicBezTo>
                <a:cubicBezTo>
                  <a:pt x="6007014" y="1390720"/>
                  <a:pt x="5780305" y="1374213"/>
                  <a:pt x="5776183" y="1394847"/>
                </a:cubicBezTo>
                <a:cubicBezTo>
                  <a:pt x="5772061" y="1398973"/>
                  <a:pt x="5858623" y="1407227"/>
                  <a:pt x="5858623" y="1407227"/>
                </a:cubicBezTo>
                <a:cubicBezTo>
                  <a:pt x="5710232" y="1456748"/>
                  <a:pt x="5462913" y="1403100"/>
                  <a:pt x="5306278" y="1398973"/>
                </a:cubicBezTo>
                <a:cubicBezTo>
                  <a:pt x="5256814" y="1398973"/>
                  <a:pt x="4873470" y="1349452"/>
                  <a:pt x="4828129" y="1386593"/>
                </a:cubicBezTo>
                <a:cubicBezTo>
                  <a:pt x="4786909" y="1390720"/>
                  <a:pt x="4708591" y="1390720"/>
                  <a:pt x="4704469" y="1398973"/>
                </a:cubicBezTo>
                <a:cubicBezTo>
                  <a:pt x="4704469" y="1407227"/>
                  <a:pt x="4906446" y="1419607"/>
                  <a:pt x="4910568" y="1415480"/>
                </a:cubicBezTo>
                <a:cubicBezTo>
                  <a:pt x="4885836" y="1452621"/>
                  <a:pt x="4778665" y="1423734"/>
                  <a:pt x="4737445" y="1444368"/>
                </a:cubicBezTo>
                <a:cubicBezTo>
                  <a:pt x="4889958" y="1448495"/>
                  <a:pt x="5038349" y="1452621"/>
                  <a:pt x="5186741" y="1456748"/>
                </a:cubicBezTo>
                <a:cubicBezTo>
                  <a:pt x="5256814" y="1460875"/>
                  <a:pt x="5380473" y="1440241"/>
                  <a:pt x="5450547" y="1460875"/>
                </a:cubicBezTo>
                <a:cubicBezTo>
                  <a:pt x="5495889" y="1465002"/>
                  <a:pt x="5598938" y="1460875"/>
                  <a:pt x="5611304" y="1456748"/>
                </a:cubicBezTo>
                <a:cubicBezTo>
                  <a:pt x="5603060" y="1465002"/>
                  <a:pt x="5594816" y="1465002"/>
                  <a:pt x="5586572" y="1469128"/>
                </a:cubicBezTo>
                <a:cubicBezTo>
                  <a:pt x="5619548" y="1485635"/>
                  <a:pt x="5730841" y="1473255"/>
                  <a:pt x="5776183" y="1473255"/>
                </a:cubicBezTo>
                <a:cubicBezTo>
                  <a:pt x="5862745" y="1477382"/>
                  <a:pt x="5945184" y="1481509"/>
                  <a:pt x="6027624" y="1481509"/>
                </a:cubicBezTo>
                <a:cubicBezTo>
                  <a:pt x="6081209" y="1481509"/>
                  <a:pt x="6130673" y="1477382"/>
                  <a:pt x="6188381" y="1469128"/>
                </a:cubicBezTo>
                <a:cubicBezTo>
                  <a:pt x="6196625" y="1465002"/>
                  <a:pt x="6250210" y="1460875"/>
                  <a:pt x="6299674" y="1456748"/>
                </a:cubicBezTo>
                <a:cubicBezTo>
                  <a:pt x="6291430" y="1456748"/>
                  <a:pt x="6287308" y="1460875"/>
                  <a:pt x="6287308" y="1465002"/>
                </a:cubicBezTo>
                <a:cubicBezTo>
                  <a:pt x="6291430" y="1485635"/>
                  <a:pt x="6526383" y="1444368"/>
                  <a:pt x="6555237" y="1440241"/>
                </a:cubicBezTo>
                <a:cubicBezTo>
                  <a:pt x="6608822" y="1431988"/>
                  <a:pt x="6662408" y="1411354"/>
                  <a:pt x="6687140" y="1436114"/>
                </a:cubicBezTo>
                <a:cubicBezTo>
                  <a:pt x="6757214" y="1506269"/>
                  <a:pt x="6621188" y="1448495"/>
                  <a:pt x="6625310" y="1506269"/>
                </a:cubicBezTo>
                <a:cubicBezTo>
                  <a:pt x="6625310" y="1531030"/>
                  <a:pt x="6798433" y="1506269"/>
                  <a:pt x="6798433" y="1514523"/>
                </a:cubicBezTo>
                <a:cubicBezTo>
                  <a:pt x="6802555" y="1531030"/>
                  <a:pt x="6658286" y="1535157"/>
                  <a:pt x="6662408" y="1555790"/>
                </a:cubicBezTo>
                <a:cubicBezTo>
                  <a:pt x="6662408" y="1568171"/>
                  <a:pt x="6786067" y="1531030"/>
                  <a:pt x="6781945" y="1559917"/>
                </a:cubicBezTo>
                <a:cubicBezTo>
                  <a:pt x="6781945" y="1576424"/>
                  <a:pt x="6728360" y="1597058"/>
                  <a:pt x="6732482" y="1601185"/>
                </a:cubicBezTo>
                <a:cubicBezTo>
                  <a:pt x="6740726" y="1621819"/>
                  <a:pt x="6950946" y="1617692"/>
                  <a:pt x="6979800" y="1630072"/>
                </a:cubicBezTo>
                <a:cubicBezTo>
                  <a:pt x="6979800" y="1630072"/>
                  <a:pt x="6930337" y="1638326"/>
                  <a:pt x="6926215" y="1638326"/>
                </a:cubicBezTo>
                <a:cubicBezTo>
                  <a:pt x="6930337" y="1638326"/>
                  <a:pt x="6934459" y="1642453"/>
                  <a:pt x="6938581" y="1646579"/>
                </a:cubicBezTo>
                <a:cubicBezTo>
                  <a:pt x="6938581" y="1646579"/>
                  <a:pt x="6938581" y="1658960"/>
                  <a:pt x="6938581" y="1663086"/>
                </a:cubicBezTo>
                <a:cubicBezTo>
                  <a:pt x="6897361" y="1654833"/>
                  <a:pt x="6542871" y="1584678"/>
                  <a:pt x="6571725" y="1704354"/>
                </a:cubicBezTo>
                <a:cubicBezTo>
                  <a:pt x="6592335" y="1786889"/>
                  <a:pt x="6983922" y="1675467"/>
                  <a:pt x="6983922" y="1679593"/>
                </a:cubicBezTo>
                <a:cubicBezTo>
                  <a:pt x="6983922" y="1687847"/>
                  <a:pt x="6955068" y="1696100"/>
                  <a:pt x="6963312" y="1720861"/>
                </a:cubicBezTo>
                <a:cubicBezTo>
                  <a:pt x="6967434" y="1749748"/>
                  <a:pt x="6979800" y="1724988"/>
                  <a:pt x="6996288" y="1745622"/>
                </a:cubicBezTo>
                <a:cubicBezTo>
                  <a:pt x="7000410" y="1745622"/>
                  <a:pt x="6864385" y="1803396"/>
                  <a:pt x="6868507" y="1815777"/>
                </a:cubicBezTo>
                <a:cubicBezTo>
                  <a:pt x="6868507" y="1836410"/>
                  <a:pt x="7053996" y="1774509"/>
                  <a:pt x="7070484" y="1803396"/>
                </a:cubicBezTo>
                <a:cubicBezTo>
                  <a:pt x="7111704" y="1861171"/>
                  <a:pt x="6880873" y="1947833"/>
                  <a:pt x="6880873" y="1968467"/>
                </a:cubicBezTo>
                <a:cubicBezTo>
                  <a:pt x="6893239" y="1972594"/>
                  <a:pt x="6905605" y="1972594"/>
                  <a:pt x="6913849" y="1976720"/>
                </a:cubicBezTo>
                <a:cubicBezTo>
                  <a:pt x="6934459" y="2005608"/>
                  <a:pt x="6864385" y="2005608"/>
                  <a:pt x="6852019" y="2022115"/>
                </a:cubicBezTo>
                <a:cubicBezTo>
                  <a:pt x="6856141" y="2013861"/>
                  <a:pt x="6880873" y="2038622"/>
                  <a:pt x="6864385" y="2038622"/>
                </a:cubicBezTo>
                <a:cubicBezTo>
                  <a:pt x="6872629" y="2038622"/>
                  <a:pt x="6909727" y="2034495"/>
                  <a:pt x="6913849" y="2026242"/>
                </a:cubicBezTo>
                <a:cubicBezTo>
                  <a:pt x="6897361" y="2042749"/>
                  <a:pt x="6847897" y="2055129"/>
                  <a:pt x="6843775" y="2079890"/>
                </a:cubicBezTo>
                <a:cubicBezTo>
                  <a:pt x="6843775" y="2075763"/>
                  <a:pt x="6876751" y="2063383"/>
                  <a:pt x="6880873" y="2063383"/>
                </a:cubicBezTo>
                <a:cubicBezTo>
                  <a:pt x="6876751" y="2063383"/>
                  <a:pt x="6798433" y="2137664"/>
                  <a:pt x="6798433" y="2141791"/>
                </a:cubicBezTo>
                <a:cubicBezTo>
                  <a:pt x="6814921" y="2154171"/>
                  <a:pt x="6917971" y="2133537"/>
                  <a:pt x="6917971" y="2154171"/>
                </a:cubicBezTo>
                <a:cubicBezTo>
                  <a:pt x="6917971" y="2154171"/>
                  <a:pt x="6794311" y="2145918"/>
                  <a:pt x="6777823" y="2158298"/>
                </a:cubicBezTo>
                <a:cubicBezTo>
                  <a:pt x="6781945" y="2154171"/>
                  <a:pt x="6761336" y="2207819"/>
                  <a:pt x="6761336" y="2211946"/>
                </a:cubicBezTo>
                <a:cubicBezTo>
                  <a:pt x="6757214" y="2220200"/>
                  <a:pt x="6839653" y="2178932"/>
                  <a:pt x="6860263" y="2170678"/>
                </a:cubicBezTo>
                <a:cubicBezTo>
                  <a:pt x="6843775" y="2187185"/>
                  <a:pt x="6814921" y="2282101"/>
                  <a:pt x="6814921" y="2282101"/>
                </a:cubicBezTo>
                <a:cubicBezTo>
                  <a:pt x="6827287" y="2286228"/>
                  <a:pt x="6872629" y="2257340"/>
                  <a:pt x="6880873" y="2265594"/>
                </a:cubicBezTo>
                <a:cubicBezTo>
                  <a:pt x="6872629" y="2273847"/>
                  <a:pt x="6864385" y="2277974"/>
                  <a:pt x="6856141" y="2282101"/>
                </a:cubicBezTo>
                <a:cubicBezTo>
                  <a:pt x="6856141" y="2282101"/>
                  <a:pt x="6955068" y="2257340"/>
                  <a:pt x="6963312" y="2257340"/>
                </a:cubicBezTo>
                <a:cubicBezTo>
                  <a:pt x="6959190" y="2257340"/>
                  <a:pt x="6934459" y="2282101"/>
                  <a:pt x="6930337" y="2277974"/>
                </a:cubicBezTo>
                <a:cubicBezTo>
                  <a:pt x="6934459" y="2282101"/>
                  <a:pt x="6975678" y="2269721"/>
                  <a:pt x="6975678" y="2265594"/>
                </a:cubicBezTo>
                <a:cubicBezTo>
                  <a:pt x="6971556" y="2277974"/>
                  <a:pt x="6922093" y="2302735"/>
                  <a:pt x="6893239" y="2319242"/>
                </a:cubicBezTo>
                <a:cubicBezTo>
                  <a:pt x="6876751" y="2331622"/>
                  <a:pt x="6847897" y="2389397"/>
                  <a:pt x="6835531" y="2401777"/>
                </a:cubicBezTo>
                <a:cubicBezTo>
                  <a:pt x="6806677" y="2422411"/>
                  <a:pt x="6744848" y="2414157"/>
                  <a:pt x="6724238" y="2434791"/>
                </a:cubicBezTo>
                <a:cubicBezTo>
                  <a:pt x="6732482" y="2438918"/>
                  <a:pt x="6740726" y="2443045"/>
                  <a:pt x="6748970" y="2443045"/>
                </a:cubicBezTo>
                <a:cubicBezTo>
                  <a:pt x="6740726" y="2447172"/>
                  <a:pt x="6732482" y="2447172"/>
                  <a:pt x="6724238" y="2447172"/>
                </a:cubicBezTo>
                <a:cubicBezTo>
                  <a:pt x="6744848" y="2447172"/>
                  <a:pt x="6781945" y="2455425"/>
                  <a:pt x="6794311" y="2451298"/>
                </a:cubicBezTo>
                <a:cubicBezTo>
                  <a:pt x="6786067" y="2451298"/>
                  <a:pt x="6777823" y="2467805"/>
                  <a:pt x="6781945" y="2476059"/>
                </a:cubicBezTo>
                <a:cubicBezTo>
                  <a:pt x="6790189" y="2476059"/>
                  <a:pt x="6798433" y="2471932"/>
                  <a:pt x="6802555" y="2471932"/>
                </a:cubicBezTo>
                <a:cubicBezTo>
                  <a:pt x="6806677" y="2471932"/>
                  <a:pt x="6748970" y="2509073"/>
                  <a:pt x="6748970" y="2513200"/>
                </a:cubicBezTo>
                <a:cubicBezTo>
                  <a:pt x="6761336" y="2509073"/>
                  <a:pt x="6769580" y="2504946"/>
                  <a:pt x="6777823" y="2500820"/>
                </a:cubicBezTo>
                <a:cubicBezTo>
                  <a:pt x="6781945" y="2504946"/>
                  <a:pt x="6827287" y="2509073"/>
                  <a:pt x="6847897" y="2504946"/>
                </a:cubicBezTo>
                <a:cubicBezTo>
                  <a:pt x="6856141" y="2500820"/>
                  <a:pt x="6934459" y="2471932"/>
                  <a:pt x="6934459" y="2459552"/>
                </a:cubicBezTo>
                <a:cubicBezTo>
                  <a:pt x="6930337" y="2455425"/>
                  <a:pt x="6922093" y="2455425"/>
                  <a:pt x="6913849" y="2455425"/>
                </a:cubicBezTo>
                <a:cubicBezTo>
                  <a:pt x="6909727" y="2443045"/>
                  <a:pt x="6971556" y="2418284"/>
                  <a:pt x="6983922" y="2418284"/>
                </a:cubicBezTo>
                <a:cubicBezTo>
                  <a:pt x="6988044" y="2418284"/>
                  <a:pt x="6942703" y="2443045"/>
                  <a:pt x="6946825" y="2447172"/>
                </a:cubicBezTo>
                <a:cubicBezTo>
                  <a:pt x="6950946" y="2451298"/>
                  <a:pt x="6975678" y="2451298"/>
                  <a:pt x="6979800" y="2451298"/>
                </a:cubicBezTo>
                <a:cubicBezTo>
                  <a:pt x="6971556" y="2463679"/>
                  <a:pt x="6922093" y="2509073"/>
                  <a:pt x="6926215" y="2513200"/>
                </a:cubicBezTo>
                <a:cubicBezTo>
                  <a:pt x="6938581" y="2517327"/>
                  <a:pt x="6946825" y="2517327"/>
                  <a:pt x="6959190" y="2517327"/>
                </a:cubicBezTo>
                <a:cubicBezTo>
                  <a:pt x="6959190" y="2513200"/>
                  <a:pt x="6819043" y="2583355"/>
                  <a:pt x="6802555" y="2579228"/>
                </a:cubicBezTo>
                <a:cubicBezTo>
                  <a:pt x="6798433" y="2579228"/>
                  <a:pt x="6810799" y="2575101"/>
                  <a:pt x="6819043" y="2570975"/>
                </a:cubicBezTo>
                <a:cubicBezTo>
                  <a:pt x="6786067" y="2579228"/>
                  <a:pt x="6691262" y="2570975"/>
                  <a:pt x="6715994" y="2575101"/>
                </a:cubicBezTo>
                <a:cubicBezTo>
                  <a:pt x="6699506" y="2575101"/>
                  <a:pt x="6555237" y="2579228"/>
                  <a:pt x="6559359" y="2620496"/>
                </a:cubicBezTo>
                <a:cubicBezTo>
                  <a:pt x="6563481" y="2657637"/>
                  <a:pt x="6724238" y="2583355"/>
                  <a:pt x="6740726" y="2583355"/>
                </a:cubicBezTo>
                <a:cubicBezTo>
                  <a:pt x="6740726" y="2587482"/>
                  <a:pt x="6740726" y="2591608"/>
                  <a:pt x="6744848" y="2599862"/>
                </a:cubicBezTo>
                <a:cubicBezTo>
                  <a:pt x="6715994" y="2583355"/>
                  <a:pt x="6670652" y="2637003"/>
                  <a:pt x="6645920" y="2632876"/>
                </a:cubicBezTo>
                <a:cubicBezTo>
                  <a:pt x="6707750" y="2641130"/>
                  <a:pt x="6794311" y="2641130"/>
                  <a:pt x="6856141" y="2641130"/>
                </a:cubicBezTo>
                <a:cubicBezTo>
                  <a:pt x="6913849" y="2637003"/>
                  <a:pt x="6950946" y="2616369"/>
                  <a:pt x="7000410" y="2608115"/>
                </a:cubicBezTo>
                <a:cubicBezTo>
                  <a:pt x="7021020" y="2603989"/>
                  <a:pt x="7008654" y="2632876"/>
                  <a:pt x="7016898" y="2632876"/>
                </a:cubicBezTo>
                <a:cubicBezTo>
                  <a:pt x="6996288" y="2632876"/>
                  <a:pt x="6975678" y="2612242"/>
                  <a:pt x="6955068" y="2637003"/>
                </a:cubicBezTo>
                <a:cubicBezTo>
                  <a:pt x="6963312" y="2641130"/>
                  <a:pt x="6967434" y="2641130"/>
                  <a:pt x="6975678" y="2637003"/>
                </a:cubicBezTo>
                <a:cubicBezTo>
                  <a:pt x="6975678" y="2637003"/>
                  <a:pt x="6938581" y="2657637"/>
                  <a:pt x="6938581" y="2653510"/>
                </a:cubicBezTo>
                <a:cubicBezTo>
                  <a:pt x="6938581" y="2661763"/>
                  <a:pt x="6950946" y="2670017"/>
                  <a:pt x="6967434" y="2670017"/>
                </a:cubicBezTo>
                <a:cubicBezTo>
                  <a:pt x="6930337" y="2670017"/>
                  <a:pt x="6893239" y="2670017"/>
                  <a:pt x="6864385" y="2674144"/>
                </a:cubicBezTo>
                <a:cubicBezTo>
                  <a:pt x="6864385" y="2674144"/>
                  <a:pt x="6868507" y="2674144"/>
                  <a:pt x="6868507" y="2670017"/>
                </a:cubicBezTo>
                <a:cubicBezTo>
                  <a:pt x="6872629" y="2665890"/>
                  <a:pt x="6753092" y="2670017"/>
                  <a:pt x="6748970" y="2661763"/>
                </a:cubicBezTo>
                <a:cubicBezTo>
                  <a:pt x="6753092" y="2665890"/>
                  <a:pt x="6724238" y="2628749"/>
                  <a:pt x="6703628" y="2653510"/>
                </a:cubicBezTo>
                <a:cubicBezTo>
                  <a:pt x="6707750" y="2645256"/>
                  <a:pt x="6769580" y="2674144"/>
                  <a:pt x="6819043" y="2682397"/>
                </a:cubicBezTo>
                <a:cubicBezTo>
                  <a:pt x="6790189" y="2686524"/>
                  <a:pt x="6769580" y="2698904"/>
                  <a:pt x="6761336" y="2711285"/>
                </a:cubicBezTo>
                <a:cubicBezTo>
                  <a:pt x="6761336" y="2719538"/>
                  <a:pt x="6872629" y="2694777"/>
                  <a:pt x="6893239" y="2690651"/>
                </a:cubicBezTo>
                <a:cubicBezTo>
                  <a:pt x="6880873" y="2694777"/>
                  <a:pt x="6856141" y="2719538"/>
                  <a:pt x="6856141" y="2719538"/>
                </a:cubicBezTo>
                <a:cubicBezTo>
                  <a:pt x="6856141" y="2719538"/>
                  <a:pt x="6913849" y="2715411"/>
                  <a:pt x="6917971" y="2711285"/>
                </a:cubicBezTo>
                <a:cubicBezTo>
                  <a:pt x="6917971" y="2711285"/>
                  <a:pt x="6917971" y="2711285"/>
                  <a:pt x="6901483" y="2719538"/>
                </a:cubicBezTo>
                <a:cubicBezTo>
                  <a:pt x="7003502" y="2744299"/>
                  <a:pt x="7121751" y="2738882"/>
                  <a:pt x="7233624" y="2727663"/>
                </a:cubicBezTo>
                <a:lnTo>
                  <a:pt x="7274272" y="2723090"/>
                </a:lnTo>
                <a:lnTo>
                  <a:pt x="7274272" y="2731962"/>
                </a:lnTo>
                <a:lnTo>
                  <a:pt x="7249274" y="2732434"/>
                </a:lnTo>
                <a:cubicBezTo>
                  <a:pt x="7243607" y="2735013"/>
                  <a:pt x="7241546" y="2740172"/>
                  <a:pt x="7243607" y="2748425"/>
                </a:cubicBezTo>
                <a:cubicBezTo>
                  <a:pt x="7247729" y="2748425"/>
                  <a:pt x="7251851" y="2748425"/>
                  <a:pt x="7251851" y="2752552"/>
                </a:cubicBezTo>
                <a:cubicBezTo>
                  <a:pt x="7161167" y="2777313"/>
                  <a:pt x="7049874" y="2777313"/>
                  <a:pt x="6992166" y="2764932"/>
                </a:cubicBezTo>
                <a:cubicBezTo>
                  <a:pt x="6946825" y="2752552"/>
                  <a:pt x="6860263" y="2797947"/>
                  <a:pt x="6806677" y="2802073"/>
                </a:cubicBezTo>
                <a:cubicBezTo>
                  <a:pt x="6802555" y="2802073"/>
                  <a:pt x="6670652" y="2826834"/>
                  <a:pt x="6687140" y="2830961"/>
                </a:cubicBezTo>
                <a:cubicBezTo>
                  <a:pt x="6691262" y="2835087"/>
                  <a:pt x="6711872" y="2826834"/>
                  <a:pt x="6720116" y="2826834"/>
                </a:cubicBezTo>
                <a:cubicBezTo>
                  <a:pt x="6695384" y="2835087"/>
                  <a:pt x="6654164" y="2855721"/>
                  <a:pt x="6641798" y="2876355"/>
                </a:cubicBezTo>
                <a:cubicBezTo>
                  <a:pt x="6650042" y="2859848"/>
                  <a:pt x="6753092" y="2888735"/>
                  <a:pt x="6757214" y="2872228"/>
                </a:cubicBezTo>
                <a:cubicBezTo>
                  <a:pt x="6757214" y="2876355"/>
                  <a:pt x="6753092" y="2880482"/>
                  <a:pt x="6748970" y="2884609"/>
                </a:cubicBezTo>
                <a:cubicBezTo>
                  <a:pt x="6806677" y="2868102"/>
                  <a:pt x="6930337" y="2835087"/>
                  <a:pt x="6942703" y="2843341"/>
                </a:cubicBezTo>
                <a:cubicBezTo>
                  <a:pt x="6938581" y="2847468"/>
                  <a:pt x="6930337" y="2851595"/>
                  <a:pt x="6922093" y="2855721"/>
                </a:cubicBezTo>
                <a:cubicBezTo>
                  <a:pt x="6917971" y="2855721"/>
                  <a:pt x="6946825" y="2876355"/>
                  <a:pt x="6922093" y="2876355"/>
                </a:cubicBezTo>
                <a:cubicBezTo>
                  <a:pt x="6913849" y="2876355"/>
                  <a:pt x="6860263" y="2876355"/>
                  <a:pt x="6835531" y="2884609"/>
                </a:cubicBezTo>
                <a:cubicBezTo>
                  <a:pt x="6798433" y="2896989"/>
                  <a:pt x="6740726" y="2950637"/>
                  <a:pt x="6707750" y="2950637"/>
                </a:cubicBezTo>
                <a:cubicBezTo>
                  <a:pt x="6736604" y="2950637"/>
                  <a:pt x="6736604" y="2967144"/>
                  <a:pt x="6736604" y="2975397"/>
                </a:cubicBezTo>
                <a:cubicBezTo>
                  <a:pt x="6736604" y="2987778"/>
                  <a:pt x="6831409" y="2958890"/>
                  <a:pt x="6827287" y="2975397"/>
                </a:cubicBezTo>
                <a:cubicBezTo>
                  <a:pt x="6823165" y="2996031"/>
                  <a:pt x="6740726" y="2987778"/>
                  <a:pt x="6720116" y="3000158"/>
                </a:cubicBezTo>
                <a:cubicBezTo>
                  <a:pt x="6740726" y="2987778"/>
                  <a:pt x="6810799" y="3016665"/>
                  <a:pt x="6856141" y="3020792"/>
                </a:cubicBezTo>
                <a:cubicBezTo>
                  <a:pt x="6786067" y="3024919"/>
                  <a:pt x="6629432" y="3024919"/>
                  <a:pt x="6641798" y="3041426"/>
                </a:cubicBezTo>
                <a:cubicBezTo>
                  <a:pt x="6662408" y="3066186"/>
                  <a:pt x="6802555" y="3020792"/>
                  <a:pt x="6827287" y="3033172"/>
                </a:cubicBezTo>
                <a:cubicBezTo>
                  <a:pt x="6827287" y="3029045"/>
                  <a:pt x="6777823" y="3049679"/>
                  <a:pt x="6835531" y="3070313"/>
                </a:cubicBezTo>
                <a:cubicBezTo>
                  <a:pt x="6860263" y="3082693"/>
                  <a:pt x="6897361" y="3082693"/>
                  <a:pt x="6930337" y="3074440"/>
                </a:cubicBezTo>
                <a:cubicBezTo>
                  <a:pt x="6930337" y="3074440"/>
                  <a:pt x="6930337" y="3074440"/>
                  <a:pt x="6901483" y="3082693"/>
                </a:cubicBezTo>
                <a:cubicBezTo>
                  <a:pt x="6864385" y="3095074"/>
                  <a:pt x="6872629" y="3103327"/>
                  <a:pt x="6917971" y="3099200"/>
                </a:cubicBezTo>
                <a:cubicBezTo>
                  <a:pt x="6938581" y="3099200"/>
                  <a:pt x="7066362" y="3111581"/>
                  <a:pt x="7078728" y="3103327"/>
                </a:cubicBezTo>
                <a:cubicBezTo>
                  <a:pt x="7037508" y="3152848"/>
                  <a:pt x="6864385" y="3099200"/>
                  <a:pt x="6810799" y="3111581"/>
                </a:cubicBezTo>
                <a:cubicBezTo>
                  <a:pt x="6781945" y="3115707"/>
                  <a:pt x="6645920" y="3198243"/>
                  <a:pt x="6633554" y="3185862"/>
                </a:cubicBezTo>
                <a:cubicBezTo>
                  <a:pt x="6641798" y="3194116"/>
                  <a:pt x="6736604" y="3198243"/>
                  <a:pt x="6740726" y="3194116"/>
                </a:cubicBezTo>
                <a:cubicBezTo>
                  <a:pt x="6711872" y="3214750"/>
                  <a:pt x="6600578" y="3185862"/>
                  <a:pt x="6584091" y="3223003"/>
                </a:cubicBezTo>
                <a:cubicBezTo>
                  <a:pt x="6584091" y="3223003"/>
                  <a:pt x="6596457" y="3223003"/>
                  <a:pt x="6608822" y="3223003"/>
                </a:cubicBezTo>
                <a:cubicBezTo>
                  <a:pt x="6579969" y="3235384"/>
                  <a:pt x="6538749" y="3272525"/>
                  <a:pt x="6534627" y="3276651"/>
                </a:cubicBezTo>
                <a:cubicBezTo>
                  <a:pt x="6546993" y="3268398"/>
                  <a:pt x="6588213" y="3289032"/>
                  <a:pt x="6608822" y="3284905"/>
                </a:cubicBezTo>
                <a:cubicBezTo>
                  <a:pt x="6571725" y="3297285"/>
                  <a:pt x="6423334" y="3317919"/>
                  <a:pt x="6410968" y="3313792"/>
                </a:cubicBezTo>
                <a:cubicBezTo>
                  <a:pt x="6427455" y="3322046"/>
                  <a:pt x="6439821" y="3313792"/>
                  <a:pt x="6452187" y="3317919"/>
                </a:cubicBezTo>
                <a:cubicBezTo>
                  <a:pt x="6452187" y="3317919"/>
                  <a:pt x="6452187" y="3317919"/>
                  <a:pt x="6439821" y="3326172"/>
                </a:cubicBezTo>
                <a:cubicBezTo>
                  <a:pt x="6439821" y="3322046"/>
                  <a:pt x="6514017" y="3326172"/>
                  <a:pt x="6538749" y="3317919"/>
                </a:cubicBezTo>
                <a:cubicBezTo>
                  <a:pt x="6505773" y="3330299"/>
                  <a:pt x="6625310" y="3346806"/>
                  <a:pt x="6641798" y="3342680"/>
                </a:cubicBezTo>
                <a:cubicBezTo>
                  <a:pt x="6608822" y="3350933"/>
                  <a:pt x="6567603" y="3363313"/>
                  <a:pt x="6534627" y="3363313"/>
                </a:cubicBezTo>
                <a:cubicBezTo>
                  <a:pt x="6497529" y="3379820"/>
                  <a:pt x="6398602" y="3383947"/>
                  <a:pt x="6336772" y="3400454"/>
                </a:cubicBezTo>
                <a:cubicBezTo>
                  <a:pt x="6328528" y="3396327"/>
                  <a:pt x="6279064" y="3383947"/>
                  <a:pt x="6274942" y="3404581"/>
                </a:cubicBezTo>
                <a:cubicBezTo>
                  <a:pt x="6270820" y="3421088"/>
                  <a:pt x="6283186" y="3416961"/>
                  <a:pt x="6299674" y="3412834"/>
                </a:cubicBezTo>
                <a:cubicBezTo>
                  <a:pt x="6291430" y="3421088"/>
                  <a:pt x="6287308" y="3425215"/>
                  <a:pt x="6283186" y="3433468"/>
                </a:cubicBezTo>
                <a:cubicBezTo>
                  <a:pt x="6283186" y="3433468"/>
                  <a:pt x="6530505" y="3404581"/>
                  <a:pt x="6530505" y="3408708"/>
                </a:cubicBezTo>
                <a:cubicBezTo>
                  <a:pt x="6530505" y="3408708"/>
                  <a:pt x="6394480" y="3445849"/>
                  <a:pt x="6386236" y="3445849"/>
                </a:cubicBezTo>
                <a:cubicBezTo>
                  <a:pt x="6398602" y="3445849"/>
                  <a:pt x="6481041" y="3445849"/>
                  <a:pt x="6481041" y="3449975"/>
                </a:cubicBezTo>
                <a:cubicBezTo>
                  <a:pt x="6468675" y="3454102"/>
                  <a:pt x="6448065" y="3454102"/>
                  <a:pt x="6431577" y="3454102"/>
                </a:cubicBezTo>
                <a:cubicBezTo>
                  <a:pt x="6448065" y="3458229"/>
                  <a:pt x="6489285" y="3474736"/>
                  <a:pt x="6509895" y="3478863"/>
                </a:cubicBezTo>
                <a:cubicBezTo>
                  <a:pt x="6501651" y="3478863"/>
                  <a:pt x="6493407" y="3478863"/>
                  <a:pt x="6485163" y="3482989"/>
                </a:cubicBezTo>
                <a:cubicBezTo>
                  <a:pt x="6485163" y="3482989"/>
                  <a:pt x="6501651" y="3487116"/>
                  <a:pt x="6514017" y="3487116"/>
                </a:cubicBezTo>
                <a:cubicBezTo>
                  <a:pt x="6485163" y="3495370"/>
                  <a:pt x="6423334" y="3528384"/>
                  <a:pt x="6410968" y="3499497"/>
                </a:cubicBezTo>
                <a:cubicBezTo>
                  <a:pt x="6410968" y="3499497"/>
                  <a:pt x="6266698" y="3491243"/>
                  <a:pt x="6258454" y="3491243"/>
                </a:cubicBezTo>
                <a:cubicBezTo>
                  <a:pt x="6307918" y="3491243"/>
                  <a:pt x="6361504" y="3478863"/>
                  <a:pt x="6415090" y="3478863"/>
                </a:cubicBezTo>
                <a:cubicBezTo>
                  <a:pt x="6415090" y="3482989"/>
                  <a:pt x="6415090" y="3487116"/>
                  <a:pt x="6410968" y="3487116"/>
                </a:cubicBezTo>
                <a:cubicBezTo>
                  <a:pt x="6431577" y="3499497"/>
                  <a:pt x="6464553" y="3470609"/>
                  <a:pt x="6468675" y="3470609"/>
                </a:cubicBezTo>
                <a:cubicBezTo>
                  <a:pt x="6452187" y="3466482"/>
                  <a:pt x="6213113" y="3466482"/>
                  <a:pt x="6217235" y="3499497"/>
                </a:cubicBezTo>
                <a:cubicBezTo>
                  <a:pt x="6217235" y="3511877"/>
                  <a:pt x="6386236" y="3520130"/>
                  <a:pt x="6390358" y="3507750"/>
                </a:cubicBezTo>
                <a:cubicBezTo>
                  <a:pt x="6386236" y="3520130"/>
                  <a:pt x="6336772" y="3516004"/>
                  <a:pt x="6336772" y="3532511"/>
                </a:cubicBezTo>
                <a:cubicBezTo>
                  <a:pt x="6336772" y="3536637"/>
                  <a:pt x="6398602" y="3549018"/>
                  <a:pt x="6402724" y="3544891"/>
                </a:cubicBezTo>
                <a:cubicBezTo>
                  <a:pt x="6394480" y="3540764"/>
                  <a:pt x="6390358" y="3536637"/>
                  <a:pt x="6386236" y="3528384"/>
                </a:cubicBezTo>
                <a:cubicBezTo>
                  <a:pt x="6386236" y="3532511"/>
                  <a:pt x="6468675" y="3516004"/>
                  <a:pt x="6464553" y="3511877"/>
                </a:cubicBezTo>
                <a:cubicBezTo>
                  <a:pt x="6472797" y="3520130"/>
                  <a:pt x="6439821" y="3536637"/>
                  <a:pt x="6439821" y="3536637"/>
                </a:cubicBezTo>
                <a:cubicBezTo>
                  <a:pt x="6439821" y="3544891"/>
                  <a:pt x="6546993" y="3540764"/>
                  <a:pt x="6546993" y="3540764"/>
                </a:cubicBezTo>
                <a:cubicBezTo>
                  <a:pt x="6534627" y="3544891"/>
                  <a:pt x="6514017" y="3557271"/>
                  <a:pt x="6497529" y="3565525"/>
                </a:cubicBezTo>
                <a:cubicBezTo>
                  <a:pt x="6559359" y="3569652"/>
                  <a:pt x="6629432" y="3582032"/>
                  <a:pt x="6662408" y="3565525"/>
                </a:cubicBezTo>
                <a:cubicBezTo>
                  <a:pt x="6600578" y="3598539"/>
                  <a:pt x="6390358" y="3602666"/>
                  <a:pt x="6394480" y="3627426"/>
                </a:cubicBezTo>
                <a:cubicBezTo>
                  <a:pt x="6398602" y="3627426"/>
                  <a:pt x="6406846" y="3631553"/>
                  <a:pt x="6410968" y="3635680"/>
                </a:cubicBezTo>
                <a:cubicBezTo>
                  <a:pt x="6410968" y="3643933"/>
                  <a:pt x="6345016" y="3643933"/>
                  <a:pt x="6349138" y="3648060"/>
                </a:cubicBezTo>
                <a:cubicBezTo>
                  <a:pt x="6357382" y="3656314"/>
                  <a:pt x="6505773" y="3639807"/>
                  <a:pt x="6505773" y="3643933"/>
                </a:cubicBezTo>
                <a:cubicBezTo>
                  <a:pt x="6493407" y="3668694"/>
                  <a:pt x="6382114" y="3656314"/>
                  <a:pt x="6361504" y="3660440"/>
                </a:cubicBezTo>
                <a:cubicBezTo>
                  <a:pt x="6328528" y="3668694"/>
                  <a:pt x="6340894" y="3676947"/>
                  <a:pt x="6332650" y="3689328"/>
                </a:cubicBezTo>
                <a:cubicBezTo>
                  <a:pt x="6336772" y="3681074"/>
                  <a:pt x="6349138" y="3676947"/>
                  <a:pt x="6349138" y="3676947"/>
                </a:cubicBezTo>
                <a:cubicBezTo>
                  <a:pt x="6357382" y="3672821"/>
                  <a:pt x="6336772" y="3722342"/>
                  <a:pt x="6332650" y="3726469"/>
                </a:cubicBezTo>
                <a:cubicBezTo>
                  <a:pt x="6340894" y="3722342"/>
                  <a:pt x="6345016" y="3726469"/>
                  <a:pt x="6353260" y="3726469"/>
                </a:cubicBezTo>
                <a:cubicBezTo>
                  <a:pt x="6349138" y="3734722"/>
                  <a:pt x="6287308" y="3742976"/>
                  <a:pt x="6287308" y="3759483"/>
                </a:cubicBezTo>
                <a:cubicBezTo>
                  <a:pt x="6287308" y="3767736"/>
                  <a:pt x="6340894" y="3751229"/>
                  <a:pt x="6340894" y="3755356"/>
                </a:cubicBezTo>
                <a:cubicBezTo>
                  <a:pt x="6340894" y="3767736"/>
                  <a:pt x="6262576" y="3771863"/>
                  <a:pt x="6262576" y="3788370"/>
                </a:cubicBezTo>
                <a:cubicBezTo>
                  <a:pt x="6262576" y="3788370"/>
                  <a:pt x="6283186" y="3792497"/>
                  <a:pt x="6279064" y="3796624"/>
                </a:cubicBezTo>
                <a:cubicBezTo>
                  <a:pt x="6274942" y="3800750"/>
                  <a:pt x="6237845" y="3792497"/>
                  <a:pt x="6246089" y="3784243"/>
                </a:cubicBezTo>
                <a:cubicBezTo>
                  <a:pt x="6233723" y="3796624"/>
                  <a:pt x="6200747" y="3796624"/>
                  <a:pt x="6192503" y="3804877"/>
                </a:cubicBezTo>
                <a:cubicBezTo>
                  <a:pt x="6204869" y="3792497"/>
                  <a:pt x="6423334" y="3804877"/>
                  <a:pt x="6448065" y="3804877"/>
                </a:cubicBezTo>
                <a:cubicBezTo>
                  <a:pt x="6509895" y="3796624"/>
                  <a:pt x="6592335" y="3767736"/>
                  <a:pt x="6654164" y="3775990"/>
                </a:cubicBezTo>
                <a:cubicBezTo>
                  <a:pt x="6650042" y="3775990"/>
                  <a:pt x="6546993" y="3804877"/>
                  <a:pt x="6509895" y="3825511"/>
                </a:cubicBezTo>
                <a:cubicBezTo>
                  <a:pt x="6518139" y="3817257"/>
                  <a:pt x="6526383" y="3809004"/>
                  <a:pt x="6526383" y="3804877"/>
                </a:cubicBezTo>
                <a:cubicBezTo>
                  <a:pt x="6464553" y="3813131"/>
                  <a:pt x="6386236" y="3809004"/>
                  <a:pt x="6324406" y="3825511"/>
                </a:cubicBezTo>
                <a:cubicBezTo>
                  <a:pt x="6279064" y="3833764"/>
                  <a:pt x="6246089" y="3854398"/>
                  <a:pt x="6204869" y="3866779"/>
                </a:cubicBezTo>
                <a:cubicBezTo>
                  <a:pt x="6221357" y="3870905"/>
                  <a:pt x="6320284" y="3870905"/>
                  <a:pt x="6332650" y="3866779"/>
                </a:cubicBezTo>
                <a:cubicBezTo>
                  <a:pt x="6328528" y="3870905"/>
                  <a:pt x="6320284" y="3875032"/>
                  <a:pt x="6312040" y="3879159"/>
                </a:cubicBezTo>
                <a:cubicBezTo>
                  <a:pt x="6373870" y="3870905"/>
                  <a:pt x="6559359" y="3858525"/>
                  <a:pt x="6567603" y="3866779"/>
                </a:cubicBezTo>
                <a:cubicBezTo>
                  <a:pt x="6571725" y="3870905"/>
                  <a:pt x="6357382" y="3895666"/>
                  <a:pt x="6340894" y="3895666"/>
                </a:cubicBezTo>
                <a:cubicBezTo>
                  <a:pt x="6295552" y="3895666"/>
                  <a:pt x="6250210" y="3903919"/>
                  <a:pt x="6217235" y="3916300"/>
                </a:cubicBezTo>
                <a:cubicBezTo>
                  <a:pt x="6208991" y="3916300"/>
                  <a:pt x="6110063" y="3978201"/>
                  <a:pt x="6138917" y="3982328"/>
                </a:cubicBezTo>
                <a:cubicBezTo>
                  <a:pt x="6147161" y="3982328"/>
                  <a:pt x="6159527" y="3978201"/>
                  <a:pt x="6167771" y="3978201"/>
                </a:cubicBezTo>
                <a:cubicBezTo>
                  <a:pt x="6167771" y="3982328"/>
                  <a:pt x="6167771" y="3982328"/>
                  <a:pt x="6163649" y="3986455"/>
                </a:cubicBezTo>
                <a:cubicBezTo>
                  <a:pt x="6184259" y="3990582"/>
                  <a:pt x="6241967" y="3949314"/>
                  <a:pt x="6254332" y="3961694"/>
                </a:cubicBezTo>
                <a:cubicBezTo>
                  <a:pt x="6258454" y="3965821"/>
                  <a:pt x="6151283" y="4011215"/>
                  <a:pt x="6159527" y="4019469"/>
                </a:cubicBezTo>
                <a:cubicBezTo>
                  <a:pt x="6176015" y="4019469"/>
                  <a:pt x="6192503" y="4011215"/>
                  <a:pt x="6213113" y="4007089"/>
                </a:cubicBezTo>
                <a:cubicBezTo>
                  <a:pt x="6208991" y="4007089"/>
                  <a:pt x="6188381" y="4027722"/>
                  <a:pt x="6188381" y="4023596"/>
                </a:cubicBezTo>
                <a:cubicBezTo>
                  <a:pt x="6204869" y="4027722"/>
                  <a:pt x="6225479" y="4027722"/>
                  <a:pt x="6241967" y="4027722"/>
                </a:cubicBezTo>
                <a:cubicBezTo>
                  <a:pt x="6237845" y="4023596"/>
                  <a:pt x="6204869" y="4052483"/>
                  <a:pt x="6208991" y="4052483"/>
                </a:cubicBezTo>
                <a:cubicBezTo>
                  <a:pt x="6213113" y="4056610"/>
                  <a:pt x="6254332" y="4056610"/>
                  <a:pt x="6221357" y="4064863"/>
                </a:cubicBezTo>
                <a:cubicBezTo>
                  <a:pt x="6266698" y="4052483"/>
                  <a:pt x="6299674" y="4044229"/>
                  <a:pt x="6340894" y="4023596"/>
                </a:cubicBezTo>
                <a:cubicBezTo>
                  <a:pt x="6336772" y="4023596"/>
                  <a:pt x="6427455" y="3961694"/>
                  <a:pt x="6406846" y="3994708"/>
                </a:cubicBezTo>
                <a:cubicBezTo>
                  <a:pt x="6406846" y="3998835"/>
                  <a:pt x="6332650" y="4023596"/>
                  <a:pt x="6353260" y="4035976"/>
                </a:cubicBezTo>
                <a:cubicBezTo>
                  <a:pt x="6365626" y="4048357"/>
                  <a:pt x="6417408" y="4051452"/>
                  <a:pt x="6456438" y="4047002"/>
                </a:cubicBezTo>
                <a:lnTo>
                  <a:pt x="6487616" y="4040453"/>
                </a:lnTo>
                <a:lnTo>
                  <a:pt x="6514017" y="4044229"/>
                </a:lnTo>
                <a:cubicBezTo>
                  <a:pt x="6485163" y="4068990"/>
                  <a:pt x="6377992" y="4093751"/>
                  <a:pt x="6340894" y="4089624"/>
                </a:cubicBezTo>
                <a:cubicBezTo>
                  <a:pt x="6353260" y="4093751"/>
                  <a:pt x="6394480" y="4106131"/>
                  <a:pt x="6398602" y="4110258"/>
                </a:cubicBezTo>
                <a:cubicBezTo>
                  <a:pt x="6398602" y="4114384"/>
                  <a:pt x="6324406" y="4135018"/>
                  <a:pt x="6365626" y="4135018"/>
                </a:cubicBezTo>
                <a:cubicBezTo>
                  <a:pt x="6365626" y="4135018"/>
                  <a:pt x="6365626" y="4135018"/>
                  <a:pt x="6382114" y="4130892"/>
                </a:cubicBezTo>
                <a:cubicBezTo>
                  <a:pt x="6361504" y="4135018"/>
                  <a:pt x="6345016" y="4143272"/>
                  <a:pt x="6332650" y="4147399"/>
                </a:cubicBezTo>
                <a:cubicBezTo>
                  <a:pt x="6340894" y="4143272"/>
                  <a:pt x="6394480" y="4147399"/>
                  <a:pt x="6394480" y="4151525"/>
                </a:cubicBezTo>
                <a:cubicBezTo>
                  <a:pt x="6386236" y="4155652"/>
                  <a:pt x="6377992" y="4159779"/>
                  <a:pt x="6369748" y="4163906"/>
                </a:cubicBezTo>
                <a:cubicBezTo>
                  <a:pt x="6382114" y="4168032"/>
                  <a:pt x="6415090" y="4168032"/>
                  <a:pt x="6427455" y="4168032"/>
                </a:cubicBezTo>
                <a:cubicBezTo>
                  <a:pt x="6419212" y="4172159"/>
                  <a:pt x="6353260" y="4180413"/>
                  <a:pt x="6353260" y="4188666"/>
                </a:cubicBezTo>
                <a:cubicBezTo>
                  <a:pt x="6361504" y="4192793"/>
                  <a:pt x="6369748" y="4196920"/>
                  <a:pt x="6377992" y="4196920"/>
                </a:cubicBezTo>
                <a:cubicBezTo>
                  <a:pt x="6390358" y="4213427"/>
                  <a:pt x="6291430" y="4221680"/>
                  <a:pt x="6291430" y="4221680"/>
                </a:cubicBezTo>
                <a:cubicBezTo>
                  <a:pt x="6299674" y="4225807"/>
                  <a:pt x="6303796" y="4229934"/>
                  <a:pt x="6312040" y="4234061"/>
                </a:cubicBezTo>
                <a:cubicBezTo>
                  <a:pt x="6307918" y="4242314"/>
                  <a:pt x="6274942" y="4258821"/>
                  <a:pt x="6270820" y="4262948"/>
                </a:cubicBezTo>
                <a:cubicBezTo>
                  <a:pt x="6279064" y="4262948"/>
                  <a:pt x="6287308" y="4267075"/>
                  <a:pt x="6299674" y="4267075"/>
                </a:cubicBezTo>
                <a:cubicBezTo>
                  <a:pt x="6299674" y="4267075"/>
                  <a:pt x="6221357" y="4283582"/>
                  <a:pt x="6192503" y="4291835"/>
                </a:cubicBezTo>
                <a:cubicBezTo>
                  <a:pt x="6200747" y="4295962"/>
                  <a:pt x="6200747" y="4312469"/>
                  <a:pt x="6204869" y="4312469"/>
                </a:cubicBezTo>
                <a:cubicBezTo>
                  <a:pt x="6204869" y="4308343"/>
                  <a:pt x="6208991" y="4304216"/>
                  <a:pt x="6213113" y="4304216"/>
                </a:cubicBezTo>
                <a:cubicBezTo>
                  <a:pt x="6233723" y="4312469"/>
                  <a:pt x="6171893" y="4345483"/>
                  <a:pt x="6159527" y="4328976"/>
                </a:cubicBezTo>
                <a:cubicBezTo>
                  <a:pt x="6122429" y="4357864"/>
                  <a:pt x="6015258" y="4386751"/>
                  <a:pt x="5998770" y="4374371"/>
                </a:cubicBezTo>
                <a:cubicBezTo>
                  <a:pt x="6011136" y="4370244"/>
                  <a:pt x="6019380" y="4366117"/>
                  <a:pt x="6027624" y="4357864"/>
                </a:cubicBezTo>
                <a:cubicBezTo>
                  <a:pt x="5998770" y="4333103"/>
                  <a:pt x="5846257" y="4370244"/>
                  <a:pt x="5838013" y="4374371"/>
                </a:cubicBezTo>
                <a:cubicBezTo>
                  <a:pt x="5821525" y="4378498"/>
                  <a:pt x="5759695" y="4374371"/>
                  <a:pt x="5747329" y="4390878"/>
                </a:cubicBezTo>
                <a:cubicBezTo>
                  <a:pt x="5751451" y="4390878"/>
                  <a:pt x="5755573" y="4395005"/>
                  <a:pt x="5755573" y="4395005"/>
                </a:cubicBezTo>
                <a:cubicBezTo>
                  <a:pt x="5743207" y="4399131"/>
                  <a:pt x="5730841" y="4407385"/>
                  <a:pt x="5718476" y="4411512"/>
                </a:cubicBezTo>
                <a:cubicBezTo>
                  <a:pt x="5722598" y="4411512"/>
                  <a:pt x="5772061" y="4423892"/>
                  <a:pt x="5767939" y="4423892"/>
                </a:cubicBezTo>
                <a:cubicBezTo>
                  <a:pt x="5722598" y="4436272"/>
                  <a:pt x="5644280" y="4444526"/>
                  <a:pt x="5590694" y="4477540"/>
                </a:cubicBezTo>
                <a:cubicBezTo>
                  <a:pt x="5594816" y="4473413"/>
                  <a:pt x="5598938" y="4469286"/>
                  <a:pt x="5598938" y="4465160"/>
                </a:cubicBezTo>
                <a:cubicBezTo>
                  <a:pt x="5578328" y="4444526"/>
                  <a:pt x="5269180" y="4465160"/>
                  <a:pt x="5269180" y="4469286"/>
                </a:cubicBezTo>
                <a:cubicBezTo>
                  <a:pt x="5273302" y="4494047"/>
                  <a:pt x="5351620" y="4469286"/>
                  <a:pt x="5355742" y="4469286"/>
                </a:cubicBezTo>
                <a:cubicBezTo>
                  <a:pt x="5343376" y="4473413"/>
                  <a:pt x="5335132" y="4481667"/>
                  <a:pt x="5335132" y="4494047"/>
                </a:cubicBezTo>
                <a:cubicBezTo>
                  <a:pt x="5347498" y="4518808"/>
                  <a:pt x="5384595" y="4485793"/>
                  <a:pt x="5401083" y="4494047"/>
                </a:cubicBezTo>
                <a:cubicBezTo>
                  <a:pt x="5396961" y="4498174"/>
                  <a:pt x="5396961" y="4498174"/>
                  <a:pt x="5392839" y="4502300"/>
                </a:cubicBezTo>
                <a:cubicBezTo>
                  <a:pt x="5409327" y="4535315"/>
                  <a:pt x="5537109" y="4498174"/>
                  <a:pt x="5565962" y="4485793"/>
                </a:cubicBezTo>
                <a:cubicBezTo>
                  <a:pt x="5574206" y="4485793"/>
                  <a:pt x="5578328" y="4485793"/>
                  <a:pt x="5582450" y="4481667"/>
                </a:cubicBezTo>
                <a:cubicBezTo>
                  <a:pt x="5574206" y="4489920"/>
                  <a:pt x="5565962" y="4498174"/>
                  <a:pt x="5557718" y="4506427"/>
                </a:cubicBezTo>
                <a:cubicBezTo>
                  <a:pt x="5561840" y="4498174"/>
                  <a:pt x="5697866" y="4506427"/>
                  <a:pt x="5701988" y="4510554"/>
                </a:cubicBezTo>
                <a:cubicBezTo>
                  <a:pt x="5693744" y="4510554"/>
                  <a:pt x="5689622" y="4514681"/>
                  <a:pt x="5685500" y="4518808"/>
                </a:cubicBezTo>
                <a:cubicBezTo>
                  <a:pt x="5697866" y="4518808"/>
                  <a:pt x="5710232" y="4522934"/>
                  <a:pt x="5722598" y="4527061"/>
                </a:cubicBezTo>
                <a:cubicBezTo>
                  <a:pt x="5710232" y="4531188"/>
                  <a:pt x="5693744" y="4535315"/>
                  <a:pt x="5677256" y="4535315"/>
                </a:cubicBezTo>
                <a:cubicBezTo>
                  <a:pt x="5718476" y="4535315"/>
                  <a:pt x="5854501" y="4543568"/>
                  <a:pt x="5870989" y="4543568"/>
                </a:cubicBezTo>
                <a:cubicBezTo>
                  <a:pt x="5912208" y="4539441"/>
                  <a:pt x="5965794" y="4522934"/>
                  <a:pt x="6007014" y="4522934"/>
                </a:cubicBezTo>
                <a:cubicBezTo>
                  <a:pt x="6048234" y="4522934"/>
                  <a:pt x="6035868" y="4527061"/>
                  <a:pt x="6081209" y="4535315"/>
                </a:cubicBezTo>
                <a:cubicBezTo>
                  <a:pt x="6093575" y="4539441"/>
                  <a:pt x="6105941" y="4539441"/>
                  <a:pt x="6118307" y="4539441"/>
                </a:cubicBezTo>
                <a:cubicBezTo>
                  <a:pt x="6031746" y="4560075"/>
                  <a:pt x="5941062" y="4597216"/>
                  <a:pt x="5870989" y="4576582"/>
                </a:cubicBezTo>
                <a:cubicBezTo>
                  <a:pt x="5879233" y="4580709"/>
                  <a:pt x="5891599" y="4584836"/>
                  <a:pt x="5903964" y="4584836"/>
                </a:cubicBezTo>
                <a:cubicBezTo>
                  <a:pt x="5846257" y="4626103"/>
                  <a:pt x="5772061" y="4601343"/>
                  <a:pt x="5706110" y="4621977"/>
                </a:cubicBezTo>
                <a:cubicBezTo>
                  <a:pt x="5726719" y="4617850"/>
                  <a:pt x="5706110" y="4609596"/>
                  <a:pt x="5697866" y="4609596"/>
                </a:cubicBezTo>
                <a:cubicBezTo>
                  <a:pt x="5706110" y="4609596"/>
                  <a:pt x="5718476" y="4605470"/>
                  <a:pt x="5726719" y="4601343"/>
                </a:cubicBezTo>
                <a:cubicBezTo>
                  <a:pt x="5710232" y="4555948"/>
                  <a:pt x="5479401" y="4630230"/>
                  <a:pt x="5450547" y="4609596"/>
                </a:cubicBezTo>
                <a:cubicBezTo>
                  <a:pt x="5483523" y="4630230"/>
                  <a:pt x="5570084" y="4613723"/>
                  <a:pt x="5627792" y="4609596"/>
                </a:cubicBezTo>
                <a:cubicBezTo>
                  <a:pt x="5590694" y="4613723"/>
                  <a:pt x="5549475" y="4626103"/>
                  <a:pt x="5524743" y="4638484"/>
                </a:cubicBezTo>
                <a:cubicBezTo>
                  <a:pt x="5516499" y="4642610"/>
                  <a:pt x="5594816" y="4642610"/>
                  <a:pt x="5594816" y="4650864"/>
                </a:cubicBezTo>
                <a:cubicBezTo>
                  <a:pt x="5594816" y="4642610"/>
                  <a:pt x="5438181" y="4667371"/>
                  <a:pt x="5388717" y="4683878"/>
                </a:cubicBezTo>
                <a:cubicBezTo>
                  <a:pt x="5417571" y="4671498"/>
                  <a:pt x="5500011" y="4646737"/>
                  <a:pt x="5500011" y="4634357"/>
                </a:cubicBezTo>
                <a:cubicBezTo>
                  <a:pt x="5500011" y="4630230"/>
                  <a:pt x="5421693" y="4642610"/>
                  <a:pt x="5421693" y="4642610"/>
                </a:cubicBezTo>
                <a:cubicBezTo>
                  <a:pt x="5421693" y="4642610"/>
                  <a:pt x="5454669" y="4617850"/>
                  <a:pt x="5462913" y="4626103"/>
                </a:cubicBezTo>
                <a:cubicBezTo>
                  <a:pt x="5446425" y="4609596"/>
                  <a:pt x="5269180" y="4621977"/>
                  <a:pt x="5281546" y="4650864"/>
                </a:cubicBezTo>
                <a:cubicBezTo>
                  <a:pt x="5293912" y="4654991"/>
                  <a:pt x="5302156" y="4663244"/>
                  <a:pt x="5314522" y="4671498"/>
                </a:cubicBezTo>
                <a:cubicBezTo>
                  <a:pt x="5314522" y="4667371"/>
                  <a:pt x="5149643" y="4638484"/>
                  <a:pt x="5153765" y="4683878"/>
                </a:cubicBezTo>
                <a:cubicBezTo>
                  <a:pt x="5153765" y="4688005"/>
                  <a:pt x="5335132" y="4696258"/>
                  <a:pt x="5322766" y="4708639"/>
                </a:cubicBezTo>
                <a:cubicBezTo>
                  <a:pt x="5322766" y="4708639"/>
                  <a:pt x="5129033" y="4725146"/>
                  <a:pt x="5124911" y="4725146"/>
                </a:cubicBezTo>
                <a:cubicBezTo>
                  <a:pt x="5153765" y="4721019"/>
                  <a:pt x="5199107" y="4729273"/>
                  <a:pt x="5227960" y="4725146"/>
                </a:cubicBezTo>
                <a:cubicBezTo>
                  <a:pt x="5331010" y="4716892"/>
                  <a:pt x="5512377" y="4754033"/>
                  <a:pt x="5644280" y="4741653"/>
                </a:cubicBezTo>
                <a:cubicBezTo>
                  <a:pt x="5693744" y="4737526"/>
                  <a:pt x="5739085" y="4729273"/>
                  <a:pt x="5788549" y="4721019"/>
                </a:cubicBezTo>
                <a:cubicBezTo>
                  <a:pt x="5809159" y="4721019"/>
                  <a:pt x="5928696" y="4712765"/>
                  <a:pt x="5936940" y="4704512"/>
                </a:cubicBezTo>
                <a:cubicBezTo>
                  <a:pt x="5908086" y="4737526"/>
                  <a:pt x="5800915" y="4733399"/>
                  <a:pt x="5763817" y="4737526"/>
                </a:cubicBezTo>
                <a:cubicBezTo>
                  <a:pt x="5664890" y="4749906"/>
                  <a:pt x="5565962" y="4762287"/>
                  <a:pt x="5467035" y="4762287"/>
                </a:cubicBezTo>
                <a:cubicBezTo>
                  <a:pt x="5438181" y="4762287"/>
                  <a:pt x="5236204" y="4758160"/>
                  <a:pt x="5104301" y="4754033"/>
                </a:cubicBezTo>
                <a:cubicBezTo>
                  <a:pt x="5157887" y="4758160"/>
                  <a:pt x="5260936" y="4770540"/>
                  <a:pt x="5273302" y="4770540"/>
                </a:cubicBezTo>
                <a:cubicBezTo>
                  <a:pt x="5314522" y="4774667"/>
                  <a:pt x="5359864" y="4787047"/>
                  <a:pt x="5401083" y="4787047"/>
                </a:cubicBezTo>
                <a:cubicBezTo>
                  <a:pt x="5500011" y="4795301"/>
                  <a:pt x="5623670" y="4754033"/>
                  <a:pt x="5722598" y="4787047"/>
                </a:cubicBezTo>
                <a:cubicBezTo>
                  <a:pt x="5718476" y="4791174"/>
                  <a:pt x="5714354" y="4795301"/>
                  <a:pt x="5706110" y="4799428"/>
                </a:cubicBezTo>
                <a:cubicBezTo>
                  <a:pt x="5714354" y="4807681"/>
                  <a:pt x="5833891" y="4778794"/>
                  <a:pt x="5846257" y="4774667"/>
                </a:cubicBezTo>
                <a:cubicBezTo>
                  <a:pt x="5854501" y="4770540"/>
                  <a:pt x="5932818" y="4716892"/>
                  <a:pt x="5928696" y="4716892"/>
                </a:cubicBezTo>
                <a:cubicBezTo>
                  <a:pt x="5936940" y="4721019"/>
                  <a:pt x="5936940" y="4729273"/>
                  <a:pt x="5941062" y="4737526"/>
                </a:cubicBezTo>
                <a:cubicBezTo>
                  <a:pt x="5941062" y="4737526"/>
                  <a:pt x="5986404" y="4712765"/>
                  <a:pt x="5986404" y="4716892"/>
                </a:cubicBezTo>
                <a:cubicBezTo>
                  <a:pt x="5982282" y="4721019"/>
                  <a:pt x="5978160" y="4725146"/>
                  <a:pt x="5974038" y="4733399"/>
                </a:cubicBezTo>
                <a:cubicBezTo>
                  <a:pt x="5986404" y="4737526"/>
                  <a:pt x="6019380" y="4721019"/>
                  <a:pt x="6031746" y="4716892"/>
                </a:cubicBezTo>
                <a:cubicBezTo>
                  <a:pt x="6027624" y="4721019"/>
                  <a:pt x="6015258" y="4729273"/>
                  <a:pt x="6011136" y="4733399"/>
                </a:cubicBezTo>
                <a:cubicBezTo>
                  <a:pt x="6011136" y="4737526"/>
                  <a:pt x="6077087" y="4712765"/>
                  <a:pt x="6077087" y="4712765"/>
                </a:cubicBezTo>
                <a:cubicBezTo>
                  <a:pt x="6072966" y="4721019"/>
                  <a:pt x="6068844" y="4725146"/>
                  <a:pt x="6068844" y="4733399"/>
                </a:cubicBezTo>
                <a:cubicBezTo>
                  <a:pt x="6072966" y="4733399"/>
                  <a:pt x="6122429" y="4737526"/>
                  <a:pt x="6122429" y="4741653"/>
                </a:cubicBezTo>
                <a:cubicBezTo>
                  <a:pt x="6122429" y="4741653"/>
                  <a:pt x="6039990" y="4766413"/>
                  <a:pt x="6027624" y="4770540"/>
                </a:cubicBezTo>
                <a:cubicBezTo>
                  <a:pt x="6031746" y="4774667"/>
                  <a:pt x="6052356" y="4791174"/>
                  <a:pt x="6052356" y="4791174"/>
                </a:cubicBezTo>
                <a:cubicBezTo>
                  <a:pt x="6035868" y="4787047"/>
                  <a:pt x="5866867" y="4824188"/>
                  <a:pt x="5866867" y="4824188"/>
                </a:cubicBezTo>
                <a:cubicBezTo>
                  <a:pt x="5875111" y="4824188"/>
                  <a:pt x="5883355" y="4824188"/>
                  <a:pt x="5891599" y="4828315"/>
                </a:cubicBezTo>
                <a:cubicBezTo>
                  <a:pt x="5875111" y="4824188"/>
                  <a:pt x="5829769" y="4836568"/>
                  <a:pt x="5825647" y="4832442"/>
                </a:cubicBezTo>
                <a:cubicBezTo>
                  <a:pt x="5866867" y="4848949"/>
                  <a:pt x="5941062" y="4840695"/>
                  <a:pt x="5986404" y="4840695"/>
                </a:cubicBezTo>
                <a:cubicBezTo>
                  <a:pt x="6011136" y="4836568"/>
                  <a:pt x="6097697" y="4803554"/>
                  <a:pt x="6118307" y="4820061"/>
                </a:cubicBezTo>
                <a:cubicBezTo>
                  <a:pt x="6114185" y="4824188"/>
                  <a:pt x="6110063" y="4824188"/>
                  <a:pt x="6105941" y="4828315"/>
                </a:cubicBezTo>
                <a:cubicBezTo>
                  <a:pt x="6138917" y="4865456"/>
                  <a:pt x="6406846" y="4836568"/>
                  <a:pt x="6435699" y="4820061"/>
                </a:cubicBezTo>
                <a:cubicBezTo>
                  <a:pt x="6369748" y="4857202"/>
                  <a:pt x="6241967" y="4861329"/>
                  <a:pt x="6163649" y="4873709"/>
                </a:cubicBezTo>
                <a:cubicBezTo>
                  <a:pt x="6134795" y="4877836"/>
                  <a:pt x="6048234" y="4877836"/>
                  <a:pt x="6023502" y="4906723"/>
                </a:cubicBezTo>
                <a:cubicBezTo>
                  <a:pt x="6023502" y="4906723"/>
                  <a:pt x="6118307" y="4919104"/>
                  <a:pt x="6130673" y="4923230"/>
                </a:cubicBezTo>
                <a:cubicBezTo>
                  <a:pt x="6126551" y="4927357"/>
                  <a:pt x="6126551" y="4931484"/>
                  <a:pt x="6122429" y="4931484"/>
                </a:cubicBezTo>
                <a:cubicBezTo>
                  <a:pt x="6147161" y="4956245"/>
                  <a:pt x="6324406" y="4935611"/>
                  <a:pt x="6340894" y="4902597"/>
                </a:cubicBezTo>
                <a:cubicBezTo>
                  <a:pt x="6328528" y="4927357"/>
                  <a:pt x="6283186" y="4943864"/>
                  <a:pt x="6258454" y="4952118"/>
                </a:cubicBezTo>
                <a:cubicBezTo>
                  <a:pt x="6258454" y="4952118"/>
                  <a:pt x="6291430" y="4964498"/>
                  <a:pt x="6283186" y="4968625"/>
                </a:cubicBezTo>
                <a:cubicBezTo>
                  <a:pt x="6246089" y="4997512"/>
                  <a:pt x="6159527" y="4976878"/>
                  <a:pt x="6114185" y="4985132"/>
                </a:cubicBezTo>
                <a:cubicBezTo>
                  <a:pt x="6089453" y="4989259"/>
                  <a:pt x="6027624" y="5018146"/>
                  <a:pt x="5990526" y="5030526"/>
                </a:cubicBezTo>
                <a:cubicBezTo>
                  <a:pt x="6056478" y="5022273"/>
                  <a:pt x="6192503" y="5001639"/>
                  <a:pt x="6192503" y="5018146"/>
                </a:cubicBezTo>
                <a:cubicBezTo>
                  <a:pt x="6196625" y="5059414"/>
                  <a:pt x="5722598" y="5088301"/>
                  <a:pt x="5673134" y="5088301"/>
                </a:cubicBezTo>
                <a:cubicBezTo>
                  <a:pt x="5611304" y="5088301"/>
                  <a:pt x="5528865" y="5080048"/>
                  <a:pt x="5462913" y="5096555"/>
                </a:cubicBezTo>
                <a:cubicBezTo>
                  <a:pt x="5475279" y="5092428"/>
                  <a:pt x="5483523" y="5084174"/>
                  <a:pt x="5479401" y="5084174"/>
                </a:cubicBezTo>
                <a:cubicBezTo>
                  <a:pt x="5454669" y="5063540"/>
                  <a:pt x="5281546" y="5063540"/>
                  <a:pt x="5240326" y="5080048"/>
                </a:cubicBezTo>
                <a:cubicBezTo>
                  <a:pt x="5248570" y="5075921"/>
                  <a:pt x="5265058" y="5071794"/>
                  <a:pt x="5269180" y="5067667"/>
                </a:cubicBezTo>
                <a:cubicBezTo>
                  <a:pt x="5240326" y="5067667"/>
                  <a:pt x="5058959" y="5071794"/>
                  <a:pt x="5005374" y="5055287"/>
                </a:cubicBezTo>
                <a:cubicBezTo>
                  <a:pt x="4993008" y="5067667"/>
                  <a:pt x="4914690" y="5059414"/>
                  <a:pt x="4902324" y="5059414"/>
                </a:cubicBezTo>
                <a:cubicBezTo>
                  <a:pt x="4914690" y="5059414"/>
                  <a:pt x="4964154" y="5075921"/>
                  <a:pt x="4964154" y="5075921"/>
                </a:cubicBezTo>
                <a:cubicBezTo>
                  <a:pt x="4939422" y="5100681"/>
                  <a:pt x="4865226" y="5055287"/>
                  <a:pt x="4840495" y="5055287"/>
                </a:cubicBezTo>
                <a:cubicBezTo>
                  <a:pt x="4766299" y="5042907"/>
                  <a:pt x="4667372" y="5071794"/>
                  <a:pt x="4597298" y="5051160"/>
                </a:cubicBezTo>
                <a:cubicBezTo>
                  <a:pt x="4650884" y="5063540"/>
                  <a:pt x="4947666" y="5022273"/>
                  <a:pt x="4955910" y="5038780"/>
                </a:cubicBezTo>
                <a:cubicBezTo>
                  <a:pt x="4955910" y="5030526"/>
                  <a:pt x="4914690" y="5026400"/>
                  <a:pt x="4869348" y="5022273"/>
                </a:cubicBezTo>
                <a:cubicBezTo>
                  <a:pt x="4869348" y="5018146"/>
                  <a:pt x="4873470" y="5018146"/>
                  <a:pt x="4873470" y="5018146"/>
                </a:cubicBezTo>
                <a:cubicBezTo>
                  <a:pt x="4861104" y="5009893"/>
                  <a:pt x="4856982" y="5009893"/>
                  <a:pt x="4852860" y="5018146"/>
                </a:cubicBezTo>
                <a:cubicBezTo>
                  <a:pt x="4791031" y="5014019"/>
                  <a:pt x="4720957" y="5014019"/>
                  <a:pt x="4700347" y="5005766"/>
                </a:cubicBezTo>
                <a:cubicBezTo>
                  <a:pt x="4770421" y="4985132"/>
                  <a:pt x="4844617" y="5001639"/>
                  <a:pt x="4914690" y="5001639"/>
                </a:cubicBezTo>
                <a:cubicBezTo>
                  <a:pt x="4964154" y="5001639"/>
                  <a:pt x="5009496" y="5014019"/>
                  <a:pt x="5058959" y="5018146"/>
                </a:cubicBezTo>
                <a:cubicBezTo>
                  <a:pt x="5075447" y="5022273"/>
                  <a:pt x="5096057" y="5018146"/>
                  <a:pt x="5112545" y="5018146"/>
                </a:cubicBezTo>
                <a:cubicBezTo>
                  <a:pt x="5120789" y="5018146"/>
                  <a:pt x="5129033" y="5022273"/>
                  <a:pt x="5133155" y="5022273"/>
                </a:cubicBezTo>
                <a:cubicBezTo>
                  <a:pt x="5133155" y="5022273"/>
                  <a:pt x="5137277" y="5022273"/>
                  <a:pt x="5137277" y="5026400"/>
                </a:cubicBezTo>
                <a:cubicBezTo>
                  <a:pt x="5211472" y="5071794"/>
                  <a:pt x="5409327" y="5047033"/>
                  <a:pt x="5504133" y="5051160"/>
                </a:cubicBezTo>
                <a:cubicBezTo>
                  <a:pt x="5598938" y="5051160"/>
                  <a:pt x="5693744" y="5042907"/>
                  <a:pt x="5788549" y="5034653"/>
                </a:cubicBezTo>
                <a:cubicBezTo>
                  <a:pt x="5809159" y="5034653"/>
                  <a:pt x="6031746" y="4981005"/>
                  <a:pt x="6031746" y="4981005"/>
                </a:cubicBezTo>
                <a:cubicBezTo>
                  <a:pt x="5974038" y="4931484"/>
                  <a:pt x="5739085" y="4985132"/>
                  <a:pt x="5673134" y="4989259"/>
                </a:cubicBezTo>
                <a:cubicBezTo>
                  <a:pt x="5565962" y="4993385"/>
                  <a:pt x="5458791" y="4993385"/>
                  <a:pt x="5351620" y="4989259"/>
                </a:cubicBezTo>
                <a:cubicBezTo>
                  <a:pt x="5215594" y="4985132"/>
                  <a:pt x="5075447" y="4972752"/>
                  <a:pt x="4939422" y="4964498"/>
                </a:cubicBezTo>
                <a:cubicBezTo>
                  <a:pt x="4943544" y="4964498"/>
                  <a:pt x="4947666" y="4960371"/>
                  <a:pt x="4947666" y="4956245"/>
                </a:cubicBezTo>
                <a:cubicBezTo>
                  <a:pt x="4931178" y="4951086"/>
                  <a:pt x="4914175" y="4947604"/>
                  <a:pt x="4896825" y="4945315"/>
                </a:cubicBezTo>
                <a:lnTo>
                  <a:pt x="4892669" y="4945019"/>
                </a:lnTo>
                <a:lnTo>
                  <a:pt x="4917781" y="4942833"/>
                </a:lnTo>
                <a:cubicBezTo>
                  <a:pt x="4938391" y="4938706"/>
                  <a:pt x="4957971" y="4931484"/>
                  <a:pt x="4960032" y="4931484"/>
                </a:cubicBezTo>
                <a:cubicBezTo>
                  <a:pt x="5046593" y="4976878"/>
                  <a:pt x="5199107" y="4972752"/>
                  <a:pt x="5310400" y="4981005"/>
                </a:cubicBezTo>
                <a:cubicBezTo>
                  <a:pt x="5454669" y="4989259"/>
                  <a:pt x="5598938" y="4985132"/>
                  <a:pt x="5739085" y="4972752"/>
                </a:cubicBezTo>
                <a:cubicBezTo>
                  <a:pt x="5615426" y="4952118"/>
                  <a:pt x="5454669" y="4976878"/>
                  <a:pt x="5339254" y="4939738"/>
                </a:cubicBezTo>
                <a:cubicBezTo>
                  <a:pt x="5384595" y="4952118"/>
                  <a:pt x="5475279" y="4939738"/>
                  <a:pt x="5528865" y="4943864"/>
                </a:cubicBezTo>
                <a:cubicBezTo>
                  <a:pt x="5590694" y="4943864"/>
                  <a:pt x="5677256" y="4956245"/>
                  <a:pt x="5739085" y="4939738"/>
                </a:cubicBezTo>
                <a:cubicBezTo>
                  <a:pt x="5730841" y="4939738"/>
                  <a:pt x="5726719" y="4935611"/>
                  <a:pt x="5718476" y="4935611"/>
                </a:cubicBezTo>
                <a:cubicBezTo>
                  <a:pt x="5730841" y="4931484"/>
                  <a:pt x="6052356" y="4935611"/>
                  <a:pt x="6044112" y="4877836"/>
                </a:cubicBezTo>
                <a:cubicBezTo>
                  <a:pt x="6039990" y="4832442"/>
                  <a:pt x="5648402" y="4898470"/>
                  <a:pt x="5623670" y="4865456"/>
                </a:cubicBezTo>
                <a:cubicBezTo>
                  <a:pt x="5627792" y="4861329"/>
                  <a:pt x="5631914" y="4857202"/>
                  <a:pt x="5636036" y="4857202"/>
                </a:cubicBezTo>
                <a:cubicBezTo>
                  <a:pt x="5627792" y="4853075"/>
                  <a:pt x="5545353" y="4861329"/>
                  <a:pt x="5586572" y="4865456"/>
                </a:cubicBezTo>
                <a:cubicBezTo>
                  <a:pt x="5570084" y="4861329"/>
                  <a:pt x="5458791" y="4865456"/>
                  <a:pt x="5458791" y="4861329"/>
                </a:cubicBezTo>
                <a:cubicBezTo>
                  <a:pt x="5458791" y="4861329"/>
                  <a:pt x="5458791" y="4861329"/>
                  <a:pt x="5475279" y="4857202"/>
                </a:cubicBezTo>
                <a:cubicBezTo>
                  <a:pt x="5372230" y="4857202"/>
                  <a:pt x="5265058" y="4840695"/>
                  <a:pt x="5166131" y="4832442"/>
                </a:cubicBezTo>
                <a:cubicBezTo>
                  <a:pt x="5108423" y="4828315"/>
                  <a:pt x="5021862" y="4803554"/>
                  <a:pt x="4976520" y="4811808"/>
                </a:cubicBezTo>
                <a:cubicBezTo>
                  <a:pt x="4964154" y="4811808"/>
                  <a:pt x="4906446" y="4824188"/>
                  <a:pt x="4865226" y="4820061"/>
                </a:cubicBezTo>
                <a:cubicBezTo>
                  <a:pt x="4863165" y="4820061"/>
                  <a:pt x="4854921" y="4819803"/>
                  <a:pt x="4843650" y="4819287"/>
                </a:cubicBezTo>
                <a:lnTo>
                  <a:pt x="4807344" y="4817167"/>
                </a:lnTo>
                <a:lnTo>
                  <a:pt x="4807519" y="4815935"/>
                </a:lnTo>
                <a:cubicBezTo>
                  <a:pt x="4807003" y="4815419"/>
                  <a:pt x="4803139" y="4815419"/>
                  <a:pt x="4796771" y="4815765"/>
                </a:cubicBezTo>
                <a:lnTo>
                  <a:pt x="4793934" y="4815976"/>
                </a:lnTo>
                <a:lnTo>
                  <a:pt x="4764947" y="4813098"/>
                </a:lnTo>
                <a:cubicBezTo>
                  <a:pt x="4754191" y="4811550"/>
                  <a:pt x="4746720" y="4809745"/>
                  <a:pt x="4745689" y="4807681"/>
                </a:cubicBezTo>
                <a:cubicBezTo>
                  <a:pt x="4749811" y="4807681"/>
                  <a:pt x="4753933" y="4803554"/>
                  <a:pt x="4758055" y="4799428"/>
                </a:cubicBezTo>
                <a:cubicBezTo>
                  <a:pt x="4745689" y="4799428"/>
                  <a:pt x="4580810" y="4799428"/>
                  <a:pt x="4584932" y="4815935"/>
                </a:cubicBezTo>
                <a:cubicBezTo>
                  <a:pt x="4584932" y="4834505"/>
                  <a:pt x="4707819" y="4822898"/>
                  <a:pt x="4771001" y="4817676"/>
                </a:cubicBezTo>
                <a:lnTo>
                  <a:pt x="4793934" y="4815976"/>
                </a:lnTo>
                <a:lnTo>
                  <a:pt x="4803912" y="4816966"/>
                </a:lnTo>
                <a:lnTo>
                  <a:pt x="4807344" y="4817167"/>
                </a:lnTo>
                <a:lnTo>
                  <a:pt x="4806231" y="4825026"/>
                </a:lnTo>
                <a:cubicBezTo>
                  <a:pt x="4796183" y="4833731"/>
                  <a:pt x="4765268" y="4840695"/>
                  <a:pt x="4762177" y="4840695"/>
                </a:cubicBezTo>
                <a:cubicBezTo>
                  <a:pt x="4782787" y="4861329"/>
                  <a:pt x="4927056" y="4857202"/>
                  <a:pt x="4960032" y="4857202"/>
                </a:cubicBezTo>
                <a:cubicBezTo>
                  <a:pt x="4993008" y="4861329"/>
                  <a:pt x="5141399" y="4853075"/>
                  <a:pt x="5162009" y="4877836"/>
                </a:cubicBezTo>
                <a:cubicBezTo>
                  <a:pt x="5166131" y="4881963"/>
                  <a:pt x="5392839" y="4894343"/>
                  <a:pt x="5396961" y="4906723"/>
                </a:cubicBezTo>
                <a:cubicBezTo>
                  <a:pt x="5392839" y="4902597"/>
                  <a:pt x="5207350" y="4914977"/>
                  <a:pt x="5199107" y="4906723"/>
                </a:cubicBezTo>
                <a:cubicBezTo>
                  <a:pt x="5190863" y="4902597"/>
                  <a:pt x="5116667" y="4894343"/>
                  <a:pt x="5075447" y="4890216"/>
                </a:cubicBezTo>
                <a:cubicBezTo>
                  <a:pt x="5058959" y="4890216"/>
                  <a:pt x="4997130" y="4890216"/>
                  <a:pt x="4955910" y="4890216"/>
                </a:cubicBezTo>
                <a:cubicBezTo>
                  <a:pt x="4972398" y="4894343"/>
                  <a:pt x="4993008" y="4894343"/>
                  <a:pt x="4988886" y="4894343"/>
                </a:cubicBezTo>
                <a:cubicBezTo>
                  <a:pt x="4955910" y="4910850"/>
                  <a:pt x="4815763" y="4886090"/>
                  <a:pt x="4778665" y="4877836"/>
                </a:cubicBezTo>
                <a:cubicBezTo>
                  <a:pt x="4716835" y="4865456"/>
                  <a:pt x="4729201" y="4861329"/>
                  <a:pt x="4667372" y="4853075"/>
                </a:cubicBezTo>
                <a:cubicBezTo>
                  <a:pt x="4667372" y="4848949"/>
                  <a:pt x="4667372" y="4844822"/>
                  <a:pt x="4675615" y="4844822"/>
                </a:cubicBezTo>
                <a:cubicBezTo>
                  <a:pt x="4655006" y="4820061"/>
                  <a:pt x="4514858" y="4824188"/>
                  <a:pt x="4486005" y="4828315"/>
                </a:cubicBezTo>
                <a:cubicBezTo>
                  <a:pt x="4477761" y="4828315"/>
                  <a:pt x="4374711" y="4844822"/>
                  <a:pt x="4395321" y="4824188"/>
                </a:cubicBezTo>
                <a:cubicBezTo>
                  <a:pt x="4407687" y="4820061"/>
                  <a:pt x="4420053" y="4820061"/>
                  <a:pt x="4432419" y="4820061"/>
                </a:cubicBezTo>
                <a:cubicBezTo>
                  <a:pt x="4420053" y="4820061"/>
                  <a:pt x="4428297" y="4787047"/>
                  <a:pt x="4415931" y="4791174"/>
                </a:cubicBezTo>
                <a:cubicBezTo>
                  <a:pt x="4436541" y="4782920"/>
                  <a:pt x="4457151" y="4774667"/>
                  <a:pt x="4481883" y="4770540"/>
                </a:cubicBezTo>
                <a:cubicBezTo>
                  <a:pt x="4420053" y="4778794"/>
                  <a:pt x="4358223" y="4762287"/>
                  <a:pt x="4317004" y="4758160"/>
                </a:cubicBezTo>
                <a:cubicBezTo>
                  <a:pt x="4312882" y="4758160"/>
                  <a:pt x="4300516" y="4758160"/>
                  <a:pt x="4292272" y="4754033"/>
                </a:cubicBezTo>
                <a:cubicBezTo>
                  <a:pt x="4267540" y="4754033"/>
                  <a:pt x="4234564" y="4754033"/>
                  <a:pt x="4238686" y="4766413"/>
                </a:cubicBezTo>
                <a:cubicBezTo>
                  <a:pt x="4242808" y="4803554"/>
                  <a:pt x="4308760" y="4766413"/>
                  <a:pt x="4321126" y="4787047"/>
                </a:cubicBezTo>
                <a:cubicBezTo>
                  <a:pt x="4317004" y="4782920"/>
                  <a:pt x="4201588" y="4795301"/>
                  <a:pt x="4168612" y="4791174"/>
                </a:cubicBezTo>
                <a:cubicBezTo>
                  <a:pt x="4172734" y="4795301"/>
                  <a:pt x="4176856" y="4795301"/>
                  <a:pt x="4180978" y="4795301"/>
                </a:cubicBezTo>
                <a:cubicBezTo>
                  <a:pt x="4180978" y="4824188"/>
                  <a:pt x="4069685" y="4836568"/>
                  <a:pt x="4069685" y="4836568"/>
                </a:cubicBezTo>
                <a:cubicBezTo>
                  <a:pt x="4077929" y="4836568"/>
                  <a:pt x="4090295" y="4840695"/>
                  <a:pt x="4094417" y="4853075"/>
                </a:cubicBezTo>
                <a:cubicBezTo>
                  <a:pt x="4090295" y="4861329"/>
                  <a:pt x="4082051" y="4869583"/>
                  <a:pt x="4069685" y="4873709"/>
                </a:cubicBezTo>
                <a:cubicBezTo>
                  <a:pt x="4069685" y="4873709"/>
                  <a:pt x="4135636" y="4869583"/>
                  <a:pt x="4135636" y="4869583"/>
                </a:cubicBezTo>
                <a:cubicBezTo>
                  <a:pt x="4127393" y="4869583"/>
                  <a:pt x="4098539" y="4853075"/>
                  <a:pt x="4098539" y="4853075"/>
                </a:cubicBezTo>
                <a:cubicBezTo>
                  <a:pt x="4110905" y="4836568"/>
                  <a:pt x="4180978" y="4836568"/>
                  <a:pt x="4197466" y="4840695"/>
                </a:cubicBezTo>
                <a:cubicBezTo>
                  <a:pt x="4189222" y="4844822"/>
                  <a:pt x="4185100" y="4848949"/>
                  <a:pt x="4180978" y="4848949"/>
                </a:cubicBezTo>
                <a:cubicBezTo>
                  <a:pt x="4197466" y="4848949"/>
                  <a:pt x="4209832" y="4848949"/>
                  <a:pt x="4226320" y="4844822"/>
                </a:cubicBezTo>
                <a:cubicBezTo>
                  <a:pt x="4222198" y="4844822"/>
                  <a:pt x="4218076" y="4840695"/>
                  <a:pt x="4218076" y="4840695"/>
                </a:cubicBezTo>
                <a:cubicBezTo>
                  <a:pt x="4234564" y="4832442"/>
                  <a:pt x="4271662" y="4844822"/>
                  <a:pt x="4292272" y="4861329"/>
                </a:cubicBezTo>
                <a:cubicBezTo>
                  <a:pt x="4288150" y="4861329"/>
                  <a:pt x="4284028" y="4865456"/>
                  <a:pt x="4284028" y="4869583"/>
                </a:cubicBezTo>
                <a:cubicBezTo>
                  <a:pt x="4288150" y="4869583"/>
                  <a:pt x="4337613" y="4861329"/>
                  <a:pt x="4333491" y="4853075"/>
                </a:cubicBezTo>
                <a:cubicBezTo>
                  <a:pt x="4329369" y="4848949"/>
                  <a:pt x="4329369" y="4848949"/>
                  <a:pt x="4325248" y="4844822"/>
                </a:cubicBezTo>
                <a:cubicBezTo>
                  <a:pt x="4341735" y="4844822"/>
                  <a:pt x="4362345" y="4803554"/>
                  <a:pt x="4382955" y="4832442"/>
                </a:cubicBezTo>
                <a:cubicBezTo>
                  <a:pt x="4411809" y="4869583"/>
                  <a:pt x="4317004" y="4873709"/>
                  <a:pt x="4296394" y="4877836"/>
                </a:cubicBezTo>
                <a:cubicBezTo>
                  <a:pt x="4337613" y="4881963"/>
                  <a:pt x="4646762" y="4857202"/>
                  <a:pt x="4646762" y="4857202"/>
                </a:cubicBezTo>
                <a:cubicBezTo>
                  <a:pt x="4646762" y="4877836"/>
                  <a:pt x="4370589" y="4886090"/>
                  <a:pt x="4370589" y="4906723"/>
                </a:cubicBezTo>
                <a:cubicBezTo>
                  <a:pt x="4378833" y="4906723"/>
                  <a:pt x="4382955" y="4910850"/>
                  <a:pt x="4391199" y="4910850"/>
                </a:cubicBezTo>
                <a:cubicBezTo>
                  <a:pt x="4382955" y="4923230"/>
                  <a:pt x="4296394" y="4910850"/>
                  <a:pt x="4300516" y="4923230"/>
                </a:cubicBezTo>
                <a:cubicBezTo>
                  <a:pt x="4300516" y="4927357"/>
                  <a:pt x="4469517" y="4939738"/>
                  <a:pt x="4486005" y="4931484"/>
                </a:cubicBezTo>
                <a:cubicBezTo>
                  <a:pt x="4477761" y="4935611"/>
                  <a:pt x="4345857" y="4960371"/>
                  <a:pt x="4329369" y="4956245"/>
                </a:cubicBezTo>
                <a:cubicBezTo>
                  <a:pt x="4333491" y="4956245"/>
                  <a:pt x="4337613" y="4960371"/>
                  <a:pt x="4337613" y="4960371"/>
                </a:cubicBezTo>
                <a:cubicBezTo>
                  <a:pt x="4333491" y="4968625"/>
                  <a:pt x="4292272" y="4960371"/>
                  <a:pt x="4292272" y="4956245"/>
                </a:cubicBezTo>
                <a:cubicBezTo>
                  <a:pt x="4300516" y="4956245"/>
                  <a:pt x="4308760" y="4956245"/>
                  <a:pt x="4317004" y="4952118"/>
                </a:cubicBezTo>
                <a:cubicBezTo>
                  <a:pt x="4284028" y="4906723"/>
                  <a:pt x="4176856" y="4976878"/>
                  <a:pt x="4135636" y="4952118"/>
                </a:cubicBezTo>
                <a:cubicBezTo>
                  <a:pt x="4143880" y="4956245"/>
                  <a:pt x="4172734" y="4935611"/>
                  <a:pt x="4164490" y="4931484"/>
                </a:cubicBezTo>
                <a:cubicBezTo>
                  <a:pt x="4139758" y="4927357"/>
                  <a:pt x="4036709" y="4960371"/>
                  <a:pt x="4032587" y="4956245"/>
                </a:cubicBezTo>
                <a:cubicBezTo>
                  <a:pt x="4036709" y="4960371"/>
                  <a:pt x="4077929" y="4947991"/>
                  <a:pt x="4082051" y="4960371"/>
                </a:cubicBezTo>
                <a:cubicBezTo>
                  <a:pt x="4077929" y="4952118"/>
                  <a:pt x="4032587" y="4972752"/>
                  <a:pt x="4011977" y="4976878"/>
                </a:cubicBezTo>
                <a:cubicBezTo>
                  <a:pt x="4057319" y="4981005"/>
                  <a:pt x="4115027" y="4989259"/>
                  <a:pt x="4115027" y="4981005"/>
                </a:cubicBezTo>
                <a:cubicBezTo>
                  <a:pt x="4115027" y="4985132"/>
                  <a:pt x="4119149" y="5005766"/>
                  <a:pt x="4123271" y="5001639"/>
                </a:cubicBezTo>
                <a:cubicBezTo>
                  <a:pt x="4102661" y="5018146"/>
                  <a:pt x="4032587" y="4989259"/>
                  <a:pt x="4020221" y="5009893"/>
                </a:cubicBezTo>
                <a:cubicBezTo>
                  <a:pt x="4011977" y="5026400"/>
                  <a:pt x="4073807" y="5026400"/>
                  <a:pt x="4077929" y="5026400"/>
                </a:cubicBezTo>
                <a:cubicBezTo>
                  <a:pt x="4073807" y="5022273"/>
                  <a:pt x="4069685" y="5022273"/>
                  <a:pt x="4073807" y="5018146"/>
                </a:cubicBezTo>
                <a:cubicBezTo>
                  <a:pt x="4242808" y="4997512"/>
                  <a:pt x="4428297" y="4997512"/>
                  <a:pt x="4597298" y="5018146"/>
                </a:cubicBezTo>
                <a:cubicBezTo>
                  <a:pt x="4589054" y="5018146"/>
                  <a:pt x="4457151" y="5034653"/>
                  <a:pt x="4457151" y="5030526"/>
                </a:cubicBezTo>
                <a:cubicBezTo>
                  <a:pt x="4453029" y="5038780"/>
                  <a:pt x="4527224" y="5038780"/>
                  <a:pt x="4556078" y="5042907"/>
                </a:cubicBezTo>
                <a:cubicBezTo>
                  <a:pt x="4527224" y="5042907"/>
                  <a:pt x="4457151" y="5047033"/>
                  <a:pt x="4444785" y="5051160"/>
                </a:cubicBezTo>
                <a:cubicBezTo>
                  <a:pt x="4444785" y="5051160"/>
                  <a:pt x="4444785" y="5051160"/>
                  <a:pt x="4457151" y="5047033"/>
                </a:cubicBezTo>
                <a:cubicBezTo>
                  <a:pt x="4444785" y="5047033"/>
                  <a:pt x="4382955" y="5059414"/>
                  <a:pt x="4387077" y="5067667"/>
                </a:cubicBezTo>
                <a:cubicBezTo>
                  <a:pt x="4399443" y="5075921"/>
                  <a:pt x="4411809" y="5080048"/>
                  <a:pt x="4428297" y="5080048"/>
                </a:cubicBezTo>
                <a:cubicBezTo>
                  <a:pt x="4391199" y="5100681"/>
                  <a:pt x="4296394" y="5067667"/>
                  <a:pt x="4300516" y="5100681"/>
                </a:cubicBezTo>
                <a:cubicBezTo>
                  <a:pt x="4296394" y="5080048"/>
                  <a:pt x="4160368" y="5080048"/>
                  <a:pt x="4135636" y="5071794"/>
                </a:cubicBezTo>
                <a:cubicBezTo>
                  <a:pt x="4143880" y="5075921"/>
                  <a:pt x="4201588" y="5059414"/>
                  <a:pt x="4218076" y="5059414"/>
                </a:cubicBezTo>
                <a:cubicBezTo>
                  <a:pt x="4152124" y="5030526"/>
                  <a:pt x="4102661" y="5063540"/>
                  <a:pt x="4040831" y="5047033"/>
                </a:cubicBezTo>
                <a:cubicBezTo>
                  <a:pt x="4049075" y="5047033"/>
                  <a:pt x="4061441" y="5042907"/>
                  <a:pt x="4069685" y="5042907"/>
                </a:cubicBezTo>
                <a:cubicBezTo>
                  <a:pt x="4044953" y="5047033"/>
                  <a:pt x="3896562" y="5042907"/>
                  <a:pt x="3867708" y="5051160"/>
                </a:cubicBezTo>
                <a:cubicBezTo>
                  <a:pt x="3867708" y="5047033"/>
                  <a:pt x="3867708" y="5047033"/>
                  <a:pt x="3871830" y="5047033"/>
                </a:cubicBezTo>
                <a:cubicBezTo>
                  <a:pt x="3871830" y="5042907"/>
                  <a:pt x="3801756" y="5059414"/>
                  <a:pt x="3793512" y="5055287"/>
                </a:cubicBezTo>
                <a:cubicBezTo>
                  <a:pt x="3826488" y="5067667"/>
                  <a:pt x="3731683" y="5059414"/>
                  <a:pt x="3711073" y="5059414"/>
                </a:cubicBezTo>
                <a:cubicBezTo>
                  <a:pt x="3682219" y="5059414"/>
                  <a:pt x="3645121" y="5059414"/>
                  <a:pt x="3616267" y="5055287"/>
                </a:cubicBezTo>
                <a:cubicBezTo>
                  <a:pt x="3727561" y="5063540"/>
                  <a:pt x="3838854" y="5071794"/>
                  <a:pt x="3946026" y="5084174"/>
                </a:cubicBezTo>
                <a:cubicBezTo>
                  <a:pt x="3814122" y="5088301"/>
                  <a:pt x="3682219" y="5067667"/>
                  <a:pt x="3554438" y="5071794"/>
                </a:cubicBezTo>
                <a:cubicBezTo>
                  <a:pt x="3467876" y="5071794"/>
                  <a:pt x="3362766" y="5088043"/>
                  <a:pt x="3279103" y="5090945"/>
                </a:cubicBezTo>
                <a:lnTo>
                  <a:pt x="3218304" y="5088803"/>
                </a:lnTo>
                <a:lnTo>
                  <a:pt x="3220558" y="5088301"/>
                </a:lnTo>
                <a:cubicBezTo>
                  <a:pt x="3204070" y="5088301"/>
                  <a:pt x="3204070" y="5088301"/>
                  <a:pt x="3204070" y="5088301"/>
                </a:cubicBezTo>
                <a:lnTo>
                  <a:pt x="3218304" y="5088803"/>
                </a:lnTo>
                <a:lnTo>
                  <a:pt x="3183460" y="5096555"/>
                </a:lnTo>
                <a:cubicBezTo>
                  <a:pt x="3212314" y="5092428"/>
                  <a:pt x="3373071" y="5096555"/>
                  <a:pt x="3377193" y="5121315"/>
                </a:cubicBezTo>
                <a:cubicBezTo>
                  <a:pt x="3377193" y="5121315"/>
                  <a:pt x="2969117" y="5129569"/>
                  <a:pt x="2932020" y="5129569"/>
                </a:cubicBezTo>
                <a:cubicBezTo>
                  <a:pt x="2841336" y="5133695"/>
                  <a:pt x="2767141" y="5113062"/>
                  <a:pt x="2676457" y="5141949"/>
                </a:cubicBezTo>
                <a:cubicBezTo>
                  <a:pt x="2668213" y="5141949"/>
                  <a:pt x="2651725" y="5150203"/>
                  <a:pt x="2635237" y="5154329"/>
                </a:cubicBezTo>
                <a:cubicBezTo>
                  <a:pt x="2639359" y="5154329"/>
                  <a:pt x="2639359" y="5154329"/>
                  <a:pt x="2639359" y="5150203"/>
                </a:cubicBezTo>
                <a:cubicBezTo>
                  <a:pt x="2631115" y="5150203"/>
                  <a:pt x="2622871" y="5150203"/>
                  <a:pt x="2610505" y="5158456"/>
                </a:cubicBezTo>
                <a:cubicBezTo>
                  <a:pt x="2618749" y="5158456"/>
                  <a:pt x="2622871" y="5158456"/>
                  <a:pt x="2626993" y="5158456"/>
                </a:cubicBezTo>
                <a:cubicBezTo>
                  <a:pt x="2577529" y="5170836"/>
                  <a:pt x="2519822" y="5187343"/>
                  <a:pt x="2495090" y="5154329"/>
                </a:cubicBezTo>
                <a:cubicBezTo>
                  <a:pt x="2478602" y="5137822"/>
                  <a:pt x="2589895" y="5141949"/>
                  <a:pt x="2602261" y="5141949"/>
                </a:cubicBezTo>
                <a:cubicBezTo>
                  <a:pt x="2635237" y="5141949"/>
                  <a:pt x="2816604" y="5113062"/>
                  <a:pt x="2816604" y="5096555"/>
                </a:cubicBezTo>
                <a:cubicBezTo>
                  <a:pt x="2816604" y="5092428"/>
                  <a:pt x="2589895" y="5121315"/>
                  <a:pt x="2585774" y="5129569"/>
                </a:cubicBezTo>
                <a:cubicBezTo>
                  <a:pt x="2594017" y="5121315"/>
                  <a:pt x="2598140" y="5117188"/>
                  <a:pt x="2598140" y="5117188"/>
                </a:cubicBezTo>
                <a:cubicBezTo>
                  <a:pt x="2594017" y="5117188"/>
                  <a:pt x="2581652" y="5121315"/>
                  <a:pt x="2556919" y="5125442"/>
                </a:cubicBezTo>
                <a:cubicBezTo>
                  <a:pt x="2515700" y="5125442"/>
                  <a:pt x="2474480" y="5133695"/>
                  <a:pt x="2437382" y="5141949"/>
                </a:cubicBezTo>
                <a:cubicBezTo>
                  <a:pt x="2416773" y="5146076"/>
                  <a:pt x="2243649" y="5183217"/>
                  <a:pt x="2243649" y="5179090"/>
                </a:cubicBezTo>
                <a:cubicBezTo>
                  <a:pt x="2243649" y="5162583"/>
                  <a:pt x="2305479" y="5162583"/>
                  <a:pt x="2317845" y="5158456"/>
                </a:cubicBezTo>
                <a:cubicBezTo>
                  <a:pt x="2280747" y="5166710"/>
                  <a:pt x="1790232" y="5117188"/>
                  <a:pt x="1794354" y="5166710"/>
                </a:cubicBezTo>
                <a:cubicBezTo>
                  <a:pt x="1798476" y="5203850"/>
                  <a:pt x="1959233" y="5137822"/>
                  <a:pt x="1963355" y="5183217"/>
                </a:cubicBezTo>
                <a:cubicBezTo>
                  <a:pt x="1955111" y="5191470"/>
                  <a:pt x="1946867" y="5195597"/>
                  <a:pt x="1934501" y="5199724"/>
                </a:cubicBezTo>
                <a:cubicBezTo>
                  <a:pt x="1938623" y="5203850"/>
                  <a:pt x="1992209" y="5207977"/>
                  <a:pt x="1992209" y="5220358"/>
                </a:cubicBezTo>
                <a:cubicBezTo>
                  <a:pt x="1992209" y="5236865"/>
                  <a:pt x="1893281" y="5195597"/>
                  <a:pt x="1893281" y="5195597"/>
                </a:cubicBezTo>
                <a:cubicBezTo>
                  <a:pt x="1901525" y="5195597"/>
                  <a:pt x="1909769" y="5195597"/>
                  <a:pt x="1918013" y="5191470"/>
                </a:cubicBezTo>
                <a:cubicBezTo>
                  <a:pt x="1905647" y="5187343"/>
                  <a:pt x="1860306" y="5183217"/>
                  <a:pt x="1847940" y="5187343"/>
                </a:cubicBezTo>
                <a:cubicBezTo>
                  <a:pt x="1860306" y="5191470"/>
                  <a:pt x="1868550" y="5191470"/>
                  <a:pt x="1876793" y="5195597"/>
                </a:cubicBezTo>
                <a:cubicBezTo>
                  <a:pt x="1827330" y="5187343"/>
                  <a:pt x="1600621" y="5203850"/>
                  <a:pt x="1600621" y="5203850"/>
                </a:cubicBezTo>
                <a:cubicBezTo>
                  <a:pt x="1600621" y="5216231"/>
                  <a:pt x="1633597" y="5220358"/>
                  <a:pt x="1645963" y="5216231"/>
                </a:cubicBezTo>
                <a:cubicBezTo>
                  <a:pt x="1645963" y="5216231"/>
                  <a:pt x="1641841" y="5220358"/>
                  <a:pt x="1637719" y="5220358"/>
                </a:cubicBezTo>
                <a:cubicBezTo>
                  <a:pt x="1699548" y="5207977"/>
                  <a:pt x="1901525" y="5220358"/>
                  <a:pt x="1946867" y="5224484"/>
                </a:cubicBezTo>
                <a:cubicBezTo>
                  <a:pt x="1926257" y="5228611"/>
                  <a:pt x="1876793" y="5240991"/>
                  <a:pt x="1856184" y="5236865"/>
                </a:cubicBezTo>
                <a:cubicBezTo>
                  <a:pt x="1856184" y="5240991"/>
                  <a:pt x="1856184" y="5240991"/>
                  <a:pt x="1856184" y="5240991"/>
                </a:cubicBezTo>
                <a:cubicBezTo>
                  <a:pt x="1913891" y="5245118"/>
                  <a:pt x="2016941" y="5265752"/>
                  <a:pt x="2037551" y="5249245"/>
                </a:cubicBezTo>
                <a:cubicBezTo>
                  <a:pt x="2012819" y="5265752"/>
                  <a:pt x="2008697" y="5253372"/>
                  <a:pt x="1983965" y="5269879"/>
                </a:cubicBezTo>
                <a:cubicBezTo>
                  <a:pt x="1988087" y="5265752"/>
                  <a:pt x="2008697" y="5269879"/>
                  <a:pt x="2033429" y="5274005"/>
                </a:cubicBezTo>
                <a:cubicBezTo>
                  <a:pt x="1893281" y="5274005"/>
                  <a:pt x="1633597" y="5294639"/>
                  <a:pt x="1608865" y="5290513"/>
                </a:cubicBezTo>
                <a:cubicBezTo>
                  <a:pt x="1617109" y="5294639"/>
                  <a:pt x="1625353" y="5298766"/>
                  <a:pt x="1629475" y="5298766"/>
                </a:cubicBezTo>
                <a:cubicBezTo>
                  <a:pt x="1604743" y="5323527"/>
                  <a:pt x="1600621" y="5282259"/>
                  <a:pt x="1588255" y="5282259"/>
                </a:cubicBezTo>
                <a:cubicBezTo>
                  <a:pt x="1580011" y="5290513"/>
                  <a:pt x="1575889" y="5294639"/>
                  <a:pt x="1575889" y="5302893"/>
                </a:cubicBezTo>
                <a:cubicBezTo>
                  <a:pt x="1571767" y="5307020"/>
                  <a:pt x="1571767" y="5274005"/>
                  <a:pt x="1571767" y="5274005"/>
                </a:cubicBezTo>
                <a:cubicBezTo>
                  <a:pt x="1530547" y="5278132"/>
                  <a:pt x="1291473" y="5249245"/>
                  <a:pt x="1270863" y="5278132"/>
                </a:cubicBezTo>
                <a:cubicBezTo>
                  <a:pt x="1274985" y="5274005"/>
                  <a:pt x="1361546" y="5327653"/>
                  <a:pt x="1373912" y="5323527"/>
                </a:cubicBezTo>
                <a:cubicBezTo>
                  <a:pt x="1324449" y="5348287"/>
                  <a:pt x="1163692" y="5216231"/>
                  <a:pt x="1122472" y="5261625"/>
                </a:cubicBezTo>
                <a:cubicBezTo>
                  <a:pt x="1134838" y="5269879"/>
                  <a:pt x="1143082" y="5278132"/>
                  <a:pt x="1151326" y="5286386"/>
                </a:cubicBezTo>
                <a:cubicBezTo>
                  <a:pt x="1118350" y="5290513"/>
                  <a:pt x="1023544" y="5232738"/>
                  <a:pt x="986446" y="5220358"/>
                </a:cubicBezTo>
                <a:cubicBezTo>
                  <a:pt x="949349" y="5203850"/>
                  <a:pt x="916373" y="5191470"/>
                  <a:pt x="879275" y="5170836"/>
                </a:cubicBezTo>
                <a:cubicBezTo>
                  <a:pt x="858665" y="5158456"/>
                  <a:pt x="520663" y="4981005"/>
                  <a:pt x="545395" y="4952118"/>
                </a:cubicBezTo>
                <a:cubicBezTo>
                  <a:pt x="553639" y="4939738"/>
                  <a:pt x="681420" y="5071794"/>
                  <a:pt x="714396" y="5055287"/>
                </a:cubicBezTo>
                <a:cubicBezTo>
                  <a:pt x="730884" y="5047033"/>
                  <a:pt x="669054" y="4993385"/>
                  <a:pt x="673176" y="4976878"/>
                </a:cubicBezTo>
                <a:cubicBezTo>
                  <a:pt x="681420" y="4952118"/>
                  <a:pt x="747372" y="4972752"/>
                  <a:pt x="751494" y="4989259"/>
                </a:cubicBezTo>
                <a:cubicBezTo>
                  <a:pt x="747372" y="4960371"/>
                  <a:pt x="689664" y="4956245"/>
                  <a:pt x="681420" y="4935611"/>
                </a:cubicBezTo>
                <a:cubicBezTo>
                  <a:pt x="669054" y="4910850"/>
                  <a:pt x="871031" y="4989259"/>
                  <a:pt x="858665" y="4997512"/>
                </a:cubicBezTo>
                <a:cubicBezTo>
                  <a:pt x="854543" y="4997512"/>
                  <a:pt x="817445" y="4968625"/>
                  <a:pt x="813323" y="4985132"/>
                </a:cubicBezTo>
                <a:cubicBezTo>
                  <a:pt x="792714" y="5022273"/>
                  <a:pt x="1060642" y="5055287"/>
                  <a:pt x="1081252" y="5059414"/>
                </a:cubicBezTo>
                <a:cubicBezTo>
                  <a:pt x="1060642" y="5055287"/>
                  <a:pt x="1019422" y="5075921"/>
                  <a:pt x="994690" y="5075921"/>
                </a:cubicBezTo>
                <a:cubicBezTo>
                  <a:pt x="1011178" y="5080048"/>
                  <a:pt x="1031788" y="5080048"/>
                  <a:pt x="1011178" y="5084174"/>
                </a:cubicBezTo>
                <a:cubicBezTo>
                  <a:pt x="1011178" y="5084174"/>
                  <a:pt x="1011178" y="5084174"/>
                  <a:pt x="994690" y="5092428"/>
                </a:cubicBezTo>
                <a:cubicBezTo>
                  <a:pt x="1015300" y="5096555"/>
                  <a:pt x="1365668" y="5150203"/>
                  <a:pt x="1361546" y="5104808"/>
                </a:cubicBezTo>
                <a:cubicBezTo>
                  <a:pt x="1357424" y="5063540"/>
                  <a:pt x="1184301" y="5067667"/>
                  <a:pt x="1163692" y="5063540"/>
                </a:cubicBezTo>
                <a:cubicBezTo>
                  <a:pt x="1159570" y="5059414"/>
                  <a:pt x="986446" y="5018146"/>
                  <a:pt x="953471" y="5001639"/>
                </a:cubicBezTo>
                <a:cubicBezTo>
                  <a:pt x="982325" y="5009893"/>
                  <a:pt x="1089496" y="4997512"/>
                  <a:pt x="1089496" y="5001639"/>
                </a:cubicBezTo>
                <a:cubicBezTo>
                  <a:pt x="1085374" y="4993385"/>
                  <a:pt x="1007056" y="4972752"/>
                  <a:pt x="1007056" y="4976878"/>
                </a:cubicBezTo>
                <a:cubicBezTo>
                  <a:pt x="1011178" y="4989259"/>
                  <a:pt x="1064764" y="4976878"/>
                  <a:pt x="1048276" y="4997512"/>
                </a:cubicBezTo>
                <a:cubicBezTo>
                  <a:pt x="1035910" y="5009893"/>
                  <a:pt x="994690" y="4985132"/>
                  <a:pt x="986446" y="4976878"/>
                </a:cubicBezTo>
                <a:cubicBezTo>
                  <a:pt x="1002934" y="4997512"/>
                  <a:pt x="936983" y="4985132"/>
                  <a:pt x="965837" y="4972752"/>
                </a:cubicBezTo>
                <a:cubicBezTo>
                  <a:pt x="965837" y="4972752"/>
                  <a:pt x="965837" y="4972752"/>
                  <a:pt x="974081" y="4968625"/>
                </a:cubicBezTo>
                <a:cubicBezTo>
                  <a:pt x="941105" y="4968625"/>
                  <a:pt x="825689" y="4906723"/>
                  <a:pt x="800958" y="4927357"/>
                </a:cubicBezTo>
                <a:cubicBezTo>
                  <a:pt x="792714" y="4931484"/>
                  <a:pt x="895763" y="4956245"/>
                  <a:pt x="887519" y="4964498"/>
                </a:cubicBezTo>
                <a:cubicBezTo>
                  <a:pt x="883397" y="4968625"/>
                  <a:pt x="875153" y="4968625"/>
                  <a:pt x="866909" y="4968625"/>
                </a:cubicBezTo>
                <a:cubicBezTo>
                  <a:pt x="829811" y="4939738"/>
                  <a:pt x="722640" y="4902597"/>
                  <a:pt x="714396" y="4844822"/>
                </a:cubicBezTo>
                <a:cubicBezTo>
                  <a:pt x="714396" y="4836568"/>
                  <a:pt x="669054" y="4832442"/>
                  <a:pt x="677298" y="4815935"/>
                </a:cubicBezTo>
                <a:cubicBezTo>
                  <a:pt x="677298" y="4815935"/>
                  <a:pt x="788592" y="4865456"/>
                  <a:pt x="805080" y="4865456"/>
                </a:cubicBezTo>
                <a:cubicBezTo>
                  <a:pt x="776226" y="4840695"/>
                  <a:pt x="747372" y="4820061"/>
                  <a:pt x="710274" y="4807681"/>
                </a:cubicBezTo>
                <a:cubicBezTo>
                  <a:pt x="689664" y="4803554"/>
                  <a:pt x="570127" y="4811808"/>
                  <a:pt x="561883" y="4791174"/>
                </a:cubicBezTo>
                <a:cubicBezTo>
                  <a:pt x="561883" y="4795301"/>
                  <a:pt x="574249" y="4754033"/>
                  <a:pt x="566005" y="4766413"/>
                </a:cubicBezTo>
                <a:cubicBezTo>
                  <a:pt x="582493" y="4733399"/>
                  <a:pt x="586615" y="4791174"/>
                  <a:pt x="586615" y="4782920"/>
                </a:cubicBezTo>
                <a:cubicBezTo>
                  <a:pt x="586615" y="4778794"/>
                  <a:pt x="743250" y="4795301"/>
                  <a:pt x="726762" y="4774667"/>
                </a:cubicBezTo>
                <a:cubicBezTo>
                  <a:pt x="730884" y="4778794"/>
                  <a:pt x="702030" y="4762287"/>
                  <a:pt x="677298" y="4745780"/>
                </a:cubicBezTo>
                <a:cubicBezTo>
                  <a:pt x="677298" y="4729273"/>
                  <a:pt x="677298" y="4700385"/>
                  <a:pt x="697908" y="4725146"/>
                </a:cubicBezTo>
                <a:cubicBezTo>
                  <a:pt x="697908" y="4733399"/>
                  <a:pt x="697908" y="4733399"/>
                  <a:pt x="689664" y="4733399"/>
                </a:cubicBezTo>
                <a:cubicBezTo>
                  <a:pt x="693786" y="4758160"/>
                  <a:pt x="780348" y="4754033"/>
                  <a:pt x="796836" y="4749906"/>
                </a:cubicBezTo>
                <a:cubicBezTo>
                  <a:pt x="772104" y="4749906"/>
                  <a:pt x="726762" y="4729273"/>
                  <a:pt x="722640" y="4708639"/>
                </a:cubicBezTo>
                <a:cubicBezTo>
                  <a:pt x="722640" y="4712765"/>
                  <a:pt x="763860" y="4721019"/>
                  <a:pt x="763860" y="4704512"/>
                </a:cubicBezTo>
                <a:cubicBezTo>
                  <a:pt x="759738" y="4679751"/>
                  <a:pt x="702030" y="4696258"/>
                  <a:pt x="697908" y="4671498"/>
                </a:cubicBezTo>
                <a:cubicBezTo>
                  <a:pt x="697908" y="4650864"/>
                  <a:pt x="730884" y="4675625"/>
                  <a:pt x="730884" y="4654991"/>
                </a:cubicBezTo>
                <a:cubicBezTo>
                  <a:pt x="730884" y="4646737"/>
                  <a:pt x="487687" y="4617850"/>
                  <a:pt x="458834" y="4621977"/>
                </a:cubicBezTo>
                <a:cubicBezTo>
                  <a:pt x="528907" y="4609596"/>
                  <a:pt x="594859" y="4621977"/>
                  <a:pt x="669054" y="4617850"/>
                </a:cubicBezTo>
                <a:cubicBezTo>
                  <a:pt x="681420" y="4617850"/>
                  <a:pt x="809202" y="4605470"/>
                  <a:pt x="809202" y="4609596"/>
                </a:cubicBezTo>
                <a:cubicBezTo>
                  <a:pt x="803019" y="4601343"/>
                  <a:pt x="783439" y="4599279"/>
                  <a:pt x="762829" y="4599279"/>
                </a:cubicBezTo>
                <a:lnTo>
                  <a:pt x="739978" y="4600062"/>
                </a:lnTo>
                <a:lnTo>
                  <a:pt x="743765" y="4599795"/>
                </a:lnTo>
                <a:cubicBezTo>
                  <a:pt x="756646" y="4598248"/>
                  <a:pt x="767982" y="4595153"/>
                  <a:pt x="767982" y="4588963"/>
                </a:cubicBezTo>
                <a:cubicBezTo>
                  <a:pt x="767982" y="4584836"/>
                  <a:pt x="566005" y="4489920"/>
                  <a:pt x="570127" y="4489920"/>
                </a:cubicBezTo>
                <a:cubicBezTo>
                  <a:pt x="640200" y="4473413"/>
                  <a:pt x="702030" y="4543568"/>
                  <a:pt x="784470" y="4527061"/>
                </a:cubicBezTo>
                <a:cubicBezTo>
                  <a:pt x="784470" y="4527061"/>
                  <a:pt x="718518" y="4514681"/>
                  <a:pt x="714396" y="4498174"/>
                </a:cubicBezTo>
                <a:cubicBezTo>
                  <a:pt x="714396" y="4481667"/>
                  <a:pt x="763860" y="4498174"/>
                  <a:pt x="772104" y="4481667"/>
                </a:cubicBezTo>
                <a:cubicBezTo>
                  <a:pt x="772104" y="4481667"/>
                  <a:pt x="722640" y="4461033"/>
                  <a:pt x="722640" y="4440399"/>
                </a:cubicBezTo>
                <a:cubicBezTo>
                  <a:pt x="722640" y="4436272"/>
                  <a:pt x="776226" y="4432145"/>
                  <a:pt x="784470" y="4432145"/>
                </a:cubicBezTo>
                <a:cubicBezTo>
                  <a:pt x="751494" y="4423892"/>
                  <a:pt x="714396" y="4407385"/>
                  <a:pt x="677298" y="4395005"/>
                </a:cubicBezTo>
                <a:cubicBezTo>
                  <a:pt x="693786" y="4399131"/>
                  <a:pt x="706152" y="4399131"/>
                  <a:pt x="706152" y="4395005"/>
                </a:cubicBezTo>
                <a:cubicBezTo>
                  <a:pt x="697908" y="4390878"/>
                  <a:pt x="689664" y="4386751"/>
                  <a:pt x="681420" y="4378498"/>
                </a:cubicBezTo>
                <a:cubicBezTo>
                  <a:pt x="693786" y="4378498"/>
                  <a:pt x="772104" y="4407385"/>
                  <a:pt x="780348" y="4390878"/>
                </a:cubicBezTo>
                <a:cubicBezTo>
                  <a:pt x="780348" y="4386751"/>
                  <a:pt x="722640" y="4366117"/>
                  <a:pt x="718518" y="4366117"/>
                </a:cubicBezTo>
                <a:cubicBezTo>
                  <a:pt x="722640" y="4361990"/>
                  <a:pt x="743250" y="4353737"/>
                  <a:pt x="747372" y="4349610"/>
                </a:cubicBezTo>
                <a:cubicBezTo>
                  <a:pt x="722640" y="4353737"/>
                  <a:pt x="644322" y="4333103"/>
                  <a:pt x="594859" y="4324850"/>
                </a:cubicBezTo>
                <a:cubicBezTo>
                  <a:pt x="640200" y="4316596"/>
                  <a:pt x="706152" y="4304216"/>
                  <a:pt x="697908" y="4295962"/>
                </a:cubicBezTo>
                <a:cubicBezTo>
                  <a:pt x="693786" y="4295962"/>
                  <a:pt x="689664" y="4295962"/>
                  <a:pt x="681420" y="4291835"/>
                </a:cubicBezTo>
                <a:cubicBezTo>
                  <a:pt x="706152" y="4291835"/>
                  <a:pt x="726762" y="4287709"/>
                  <a:pt x="730884" y="4283582"/>
                </a:cubicBezTo>
                <a:cubicBezTo>
                  <a:pt x="718518" y="4279455"/>
                  <a:pt x="706152" y="4275328"/>
                  <a:pt x="697908" y="4271202"/>
                </a:cubicBezTo>
                <a:cubicBezTo>
                  <a:pt x="702030" y="4267075"/>
                  <a:pt x="710274" y="4262948"/>
                  <a:pt x="718518" y="4262948"/>
                </a:cubicBezTo>
                <a:cubicBezTo>
                  <a:pt x="714396" y="4254695"/>
                  <a:pt x="710274" y="4250568"/>
                  <a:pt x="706152" y="4246441"/>
                </a:cubicBezTo>
                <a:cubicBezTo>
                  <a:pt x="706152" y="4250568"/>
                  <a:pt x="912251" y="4229934"/>
                  <a:pt x="928739" y="4229934"/>
                </a:cubicBezTo>
                <a:cubicBezTo>
                  <a:pt x="895763" y="4196920"/>
                  <a:pt x="821567" y="4213427"/>
                  <a:pt x="772104" y="4213427"/>
                </a:cubicBezTo>
                <a:cubicBezTo>
                  <a:pt x="772104" y="4213427"/>
                  <a:pt x="776226" y="4213427"/>
                  <a:pt x="780348" y="4217554"/>
                </a:cubicBezTo>
                <a:cubicBezTo>
                  <a:pt x="780348" y="4217554"/>
                  <a:pt x="685542" y="4221680"/>
                  <a:pt x="689664" y="4209300"/>
                </a:cubicBezTo>
                <a:cubicBezTo>
                  <a:pt x="693786" y="4205173"/>
                  <a:pt x="697908" y="4205173"/>
                  <a:pt x="702030" y="4201047"/>
                </a:cubicBezTo>
                <a:cubicBezTo>
                  <a:pt x="656688" y="4209300"/>
                  <a:pt x="553639" y="4192793"/>
                  <a:pt x="524785" y="4188666"/>
                </a:cubicBezTo>
                <a:cubicBezTo>
                  <a:pt x="549517" y="4184539"/>
                  <a:pt x="697908" y="4151525"/>
                  <a:pt x="747372" y="4151525"/>
                </a:cubicBezTo>
                <a:cubicBezTo>
                  <a:pt x="739128" y="4151525"/>
                  <a:pt x="735006" y="4151525"/>
                  <a:pt x="726762" y="4147399"/>
                </a:cubicBezTo>
                <a:cubicBezTo>
                  <a:pt x="726762" y="4147399"/>
                  <a:pt x="850421" y="4130892"/>
                  <a:pt x="850421" y="4135018"/>
                </a:cubicBezTo>
                <a:cubicBezTo>
                  <a:pt x="854543" y="4126765"/>
                  <a:pt x="607225" y="4126765"/>
                  <a:pt x="607225" y="4135018"/>
                </a:cubicBezTo>
                <a:cubicBezTo>
                  <a:pt x="607225" y="4118511"/>
                  <a:pt x="994690" y="4068990"/>
                  <a:pt x="990568" y="4040103"/>
                </a:cubicBezTo>
                <a:cubicBezTo>
                  <a:pt x="990568" y="4015342"/>
                  <a:pt x="813323" y="4081370"/>
                  <a:pt x="833933" y="4081370"/>
                </a:cubicBezTo>
                <a:cubicBezTo>
                  <a:pt x="817445" y="4081370"/>
                  <a:pt x="718518" y="4097877"/>
                  <a:pt x="697908" y="4081370"/>
                </a:cubicBezTo>
                <a:cubicBezTo>
                  <a:pt x="697908" y="4081370"/>
                  <a:pt x="792714" y="4040103"/>
                  <a:pt x="796836" y="4048356"/>
                </a:cubicBezTo>
                <a:cubicBezTo>
                  <a:pt x="792714" y="4035976"/>
                  <a:pt x="772104" y="4031849"/>
                  <a:pt x="743250" y="4031849"/>
                </a:cubicBezTo>
                <a:cubicBezTo>
                  <a:pt x="735006" y="4027722"/>
                  <a:pt x="685542" y="4023596"/>
                  <a:pt x="685542" y="4023596"/>
                </a:cubicBezTo>
                <a:cubicBezTo>
                  <a:pt x="681420" y="4027722"/>
                  <a:pt x="697908" y="4031849"/>
                  <a:pt x="714396" y="4035976"/>
                </a:cubicBezTo>
                <a:cubicBezTo>
                  <a:pt x="656688" y="4040103"/>
                  <a:pt x="586615" y="4056610"/>
                  <a:pt x="574249" y="4048356"/>
                </a:cubicBezTo>
                <a:cubicBezTo>
                  <a:pt x="578371" y="4040103"/>
                  <a:pt x="582493" y="4035976"/>
                  <a:pt x="586615" y="4031849"/>
                </a:cubicBezTo>
                <a:cubicBezTo>
                  <a:pt x="574249" y="4027722"/>
                  <a:pt x="561883" y="4023596"/>
                  <a:pt x="549517" y="4019469"/>
                </a:cubicBezTo>
                <a:cubicBezTo>
                  <a:pt x="561883" y="4019469"/>
                  <a:pt x="615469" y="4007089"/>
                  <a:pt x="636079" y="4011215"/>
                </a:cubicBezTo>
                <a:cubicBezTo>
                  <a:pt x="631957" y="4007089"/>
                  <a:pt x="627835" y="4007089"/>
                  <a:pt x="627835" y="4002962"/>
                </a:cubicBezTo>
                <a:cubicBezTo>
                  <a:pt x="631957" y="3998835"/>
                  <a:pt x="710274" y="3994708"/>
                  <a:pt x="714396" y="3994708"/>
                </a:cubicBezTo>
                <a:cubicBezTo>
                  <a:pt x="706152" y="3986455"/>
                  <a:pt x="640200" y="3978201"/>
                  <a:pt x="631957" y="3978201"/>
                </a:cubicBezTo>
                <a:cubicBezTo>
                  <a:pt x="693786" y="3965821"/>
                  <a:pt x="792714" y="4015342"/>
                  <a:pt x="854543" y="3974074"/>
                </a:cubicBezTo>
                <a:cubicBezTo>
                  <a:pt x="862787" y="3969948"/>
                  <a:pt x="730884" y="3932807"/>
                  <a:pt x="710274" y="3936934"/>
                </a:cubicBezTo>
                <a:cubicBezTo>
                  <a:pt x="710274" y="3936934"/>
                  <a:pt x="541273" y="3974074"/>
                  <a:pt x="537151" y="3924553"/>
                </a:cubicBezTo>
                <a:cubicBezTo>
                  <a:pt x="537151" y="3924553"/>
                  <a:pt x="664932" y="3941060"/>
                  <a:pt x="673176" y="3928680"/>
                </a:cubicBezTo>
                <a:cubicBezTo>
                  <a:pt x="673176" y="3932807"/>
                  <a:pt x="739128" y="3850272"/>
                  <a:pt x="751494" y="3862652"/>
                </a:cubicBezTo>
                <a:cubicBezTo>
                  <a:pt x="726762" y="3842018"/>
                  <a:pt x="487687" y="3903919"/>
                  <a:pt x="475321" y="3916300"/>
                </a:cubicBezTo>
                <a:cubicBezTo>
                  <a:pt x="491809" y="3899793"/>
                  <a:pt x="759738" y="3792497"/>
                  <a:pt x="767982" y="3825511"/>
                </a:cubicBezTo>
                <a:cubicBezTo>
                  <a:pt x="755616" y="3780117"/>
                  <a:pt x="652566" y="3800750"/>
                  <a:pt x="619591" y="3800750"/>
                </a:cubicBezTo>
                <a:cubicBezTo>
                  <a:pt x="652566" y="3796624"/>
                  <a:pt x="685542" y="3792497"/>
                  <a:pt x="718518" y="3784243"/>
                </a:cubicBezTo>
                <a:cubicBezTo>
                  <a:pt x="718518" y="3784243"/>
                  <a:pt x="722640" y="3763609"/>
                  <a:pt x="726762" y="3759483"/>
                </a:cubicBezTo>
                <a:cubicBezTo>
                  <a:pt x="743250" y="3751229"/>
                  <a:pt x="772104" y="3767736"/>
                  <a:pt x="784470" y="3759483"/>
                </a:cubicBezTo>
                <a:cubicBezTo>
                  <a:pt x="800958" y="3747102"/>
                  <a:pt x="693786" y="3742976"/>
                  <a:pt x="697908" y="3747102"/>
                </a:cubicBezTo>
                <a:cubicBezTo>
                  <a:pt x="693786" y="3734722"/>
                  <a:pt x="743250" y="3730595"/>
                  <a:pt x="747372" y="3726469"/>
                </a:cubicBezTo>
                <a:cubicBezTo>
                  <a:pt x="755616" y="3701708"/>
                  <a:pt x="636079" y="3742976"/>
                  <a:pt x="640200" y="3742976"/>
                </a:cubicBezTo>
                <a:cubicBezTo>
                  <a:pt x="652566" y="3742976"/>
                  <a:pt x="673176" y="3747102"/>
                  <a:pt x="681420" y="3747102"/>
                </a:cubicBezTo>
                <a:cubicBezTo>
                  <a:pt x="652566" y="3751229"/>
                  <a:pt x="619591" y="3755356"/>
                  <a:pt x="586615" y="3763609"/>
                </a:cubicBezTo>
                <a:cubicBezTo>
                  <a:pt x="603103" y="3759483"/>
                  <a:pt x="644322" y="3742976"/>
                  <a:pt x="640200" y="3726469"/>
                </a:cubicBezTo>
                <a:cubicBezTo>
                  <a:pt x="640200" y="3726469"/>
                  <a:pt x="623713" y="3726469"/>
                  <a:pt x="603103" y="3730595"/>
                </a:cubicBezTo>
                <a:cubicBezTo>
                  <a:pt x="656688" y="3722342"/>
                  <a:pt x="722640" y="3709962"/>
                  <a:pt x="751494" y="3689328"/>
                </a:cubicBezTo>
                <a:cubicBezTo>
                  <a:pt x="751494" y="3689328"/>
                  <a:pt x="747372" y="3664567"/>
                  <a:pt x="763860" y="3672821"/>
                </a:cubicBezTo>
                <a:cubicBezTo>
                  <a:pt x="689664" y="3643933"/>
                  <a:pt x="533029" y="3709962"/>
                  <a:pt x="471199" y="3747102"/>
                </a:cubicBezTo>
                <a:cubicBezTo>
                  <a:pt x="446468" y="3759483"/>
                  <a:pt x="273345" y="3854398"/>
                  <a:pt x="273345" y="3854398"/>
                </a:cubicBezTo>
                <a:cubicBezTo>
                  <a:pt x="273345" y="3846145"/>
                  <a:pt x="467077" y="3718215"/>
                  <a:pt x="487687" y="3701708"/>
                </a:cubicBezTo>
                <a:cubicBezTo>
                  <a:pt x="553639" y="3660440"/>
                  <a:pt x="619591" y="3631553"/>
                  <a:pt x="681420" y="3590285"/>
                </a:cubicBezTo>
                <a:cubicBezTo>
                  <a:pt x="669054" y="3594412"/>
                  <a:pt x="652566" y="3594412"/>
                  <a:pt x="631957" y="3598539"/>
                </a:cubicBezTo>
                <a:cubicBezTo>
                  <a:pt x="631957" y="3594412"/>
                  <a:pt x="631957" y="3594412"/>
                  <a:pt x="627835" y="3598539"/>
                </a:cubicBezTo>
                <a:cubicBezTo>
                  <a:pt x="607225" y="3598539"/>
                  <a:pt x="582493" y="3598539"/>
                  <a:pt x="574249" y="3602666"/>
                </a:cubicBezTo>
                <a:cubicBezTo>
                  <a:pt x="582493" y="3606792"/>
                  <a:pt x="590737" y="3606792"/>
                  <a:pt x="594859" y="3606792"/>
                </a:cubicBezTo>
                <a:cubicBezTo>
                  <a:pt x="586615" y="3619173"/>
                  <a:pt x="479443" y="3652187"/>
                  <a:pt x="446468" y="3672821"/>
                </a:cubicBezTo>
                <a:cubicBezTo>
                  <a:pt x="462955" y="3660440"/>
                  <a:pt x="495931" y="3635680"/>
                  <a:pt x="491809" y="3635680"/>
                </a:cubicBezTo>
                <a:cubicBezTo>
                  <a:pt x="483565" y="3635680"/>
                  <a:pt x="425858" y="3643933"/>
                  <a:pt x="392882" y="3656314"/>
                </a:cubicBezTo>
                <a:cubicBezTo>
                  <a:pt x="388760" y="3660440"/>
                  <a:pt x="380516" y="3660440"/>
                  <a:pt x="376394" y="3664567"/>
                </a:cubicBezTo>
                <a:cubicBezTo>
                  <a:pt x="376394" y="3660440"/>
                  <a:pt x="380516" y="3656314"/>
                  <a:pt x="380516" y="3652187"/>
                </a:cubicBezTo>
                <a:cubicBezTo>
                  <a:pt x="347540" y="3648060"/>
                  <a:pt x="285711" y="3763609"/>
                  <a:pt x="265101" y="3767736"/>
                </a:cubicBezTo>
                <a:cubicBezTo>
                  <a:pt x="252735" y="3767736"/>
                  <a:pt x="269223" y="3718215"/>
                  <a:pt x="265101" y="3718215"/>
                </a:cubicBezTo>
                <a:cubicBezTo>
                  <a:pt x="256857" y="3726469"/>
                  <a:pt x="252735" y="3734722"/>
                  <a:pt x="244491" y="3738849"/>
                </a:cubicBezTo>
                <a:cubicBezTo>
                  <a:pt x="232125" y="3730595"/>
                  <a:pt x="397004" y="3536637"/>
                  <a:pt x="397004" y="3536637"/>
                </a:cubicBezTo>
                <a:cubicBezTo>
                  <a:pt x="384638" y="3536637"/>
                  <a:pt x="293954" y="3586159"/>
                  <a:pt x="277467" y="3606792"/>
                </a:cubicBezTo>
                <a:cubicBezTo>
                  <a:pt x="285711" y="3598539"/>
                  <a:pt x="289832" y="3590285"/>
                  <a:pt x="293954" y="3582032"/>
                </a:cubicBezTo>
                <a:cubicBezTo>
                  <a:pt x="285711" y="3565525"/>
                  <a:pt x="199149" y="3672821"/>
                  <a:pt x="190905" y="3668694"/>
                </a:cubicBezTo>
                <a:cubicBezTo>
                  <a:pt x="186783" y="3664567"/>
                  <a:pt x="215637" y="3643933"/>
                  <a:pt x="215637" y="3643933"/>
                </a:cubicBezTo>
                <a:cubicBezTo>
                  <a:pt x="203271" y="3639807"/>
                  <a:pt x="133197" y="3693454"/>
                  <a:pt x="133197" y="3693454"/>
                </a:cubicBezTo>
                <a:cubicBezTo>
                  <a:pt x="137319" y="3681074"/>
                  <a:pt x="293954" y="3540764"/>
                  <a:pt x="281589" y="3540764"/>
                </a:cubicBezTo>
                <a:cubicBezTo>
                  <a:pt x="269223" y="3540764"/>
                  <a:pt x="260979" y="3565525"/>
                  <a:pt x="244491" y="3565525"/>
                </a:cubicBezTo>
                <a:cubicBezTo>
                  <a:pt x="248613" y="3565525"/>
                  <a:pt x="252735" y="3495370"/>
                  <a:pt x="269223" y="3511877"/>
                </a:cubicBezTo>
                <a:cubicBezTo>
                  <a:pt x="269223" y="3520130"/>
                  <a:pt x="269223" y="3524257"/>
                  <a:pt x="277467" y="3524257"/>
                </a:cubicBezTo>
                <a:cubicBezTo>
                  <a:pt x="281589" y="3520130"/>
                  <a:pt x="314564" y="3458229"/>
                  <a:pt x="314564" y="3458229"/>
                </a:cubicBezTo>
                <a:cubicBezTo>
                  <a:pt x="302198" y="3449975"/>
                  <a:pt x="252735" y="3474736"/>
                  <a:pt x="215637" y="3495370"/>
                </a:cubicBezTo>
                <a:cubicBezTo>
                  <a:pt x="252735" y="3458229"/>
                  <a:pt x="289832" y="3404581"/>
                  <a:pt x="260979" y="3404581"/>
                </a:cubicBezTo>
                <a:cubicBezTo>
                  <a:pt x="252735" y="3408708"/>
                  <a:pt x="248613" y="3458229"/>
                  <a:pt x="223881" y="3458229"/>
                </a:cubicBezTo>
                <a:cubicBezTo>
                  <a:pt x="223881" y="3458229"/>
                  <a:pt x="203271" y="3458229"/>
                  <a:pt x="178539" y="3470609"/>
                </a:cubicBezTo>
                <a:cubicBezTo>
                  <a:pt x="153807" y="3478863"/>
                  <a:pt x="50758" y="3561398"/>
                  <a:pt x="50758" y="3553144"/>
                </a:cubicBezTo>
                <a:cubicBezTo>
                  <a:pt x="42514" y="3540764"/>
                  <a:pt x="75490" y="3511877"/>
                  <a:pt x="54880" y="3499497"/>
                </a:cubicBezTo>
                <a:cubicBezTo>
                  <a:pt x="50758" y="3499497"/>
                  <a:pt x="5416" y="3503623"/>
                  <a:pt x="13660" y="3516004"/>
                </a:cubicBezTo>
                <a:cubicBezTo>
                  <a:pt x="-2828" y="3491243"/>
                  <a:pt x="-2828" y="3478863"/>
                  <a:pt x="5416" y="3437595"/>
                </a:cubicBezTo>
                <a:cubicBezTo>
                  <a:pt x="17782" y="3359187"/>
                  <a:pt x="46636" y="3305539"/>
                  <a:pt x="96100" y="3239510"/>
                </a:cubicBezTo>
                <a:cubicBezTo>
                  <a:pt x="149685" y="3169355"/>
                  <a:pt x="211515" y="3123961"/>
                  <a:pt x="273345" y="3062060"/>
                </a:cubicBezTo>
                <a:cubicBezTo>
                  <a:pt x="306320" y="3029045"/>
                  <a:pt x="339296" y="2991905"/>
                  <a:pt x="372272" y="2967144"/>
                </a:cubicBezTo>
                <a:cubicBezTo>
                  <a:pt x="397004" y="2950637"/>
                  <a:pt x="438224" y="2942383"/>
                  <a:pt x="458834" y="2921750"/>
                </a:cubicBezTo>
                <a:cubicBezTo>
                  <a:pt x="458834" y="2917623"/>
                  <a:pt x="343418" y="2901116"/>
                  <a:pt x="343418" y="2905242"/>
                </a:cubicBezTo>
                <a:cubicBezTo>
                  <a:pt x="347540" y="2892862"/>
                  <a:pt x="652566" y="2892862"/>
                  <a:pt x="648444" y="2839214"/>
                </a:cubicBezTo>
                <a:cubicBezTo>
                  <a:pt x="648444" y="2839214"/>
                  <a:pt x="619591" y="2826834"/>
                  <a:pt x="603103" y="2818580"/>
                </a:cubicBezTo>
                <a:cubicBezTo>
                  <a:pt x="648444" y="2826834"/>
                  <a:pt x="772104" y="2818580"/>
                  <a:pt x="759738" y="2806200"/>
                </a:cubicBezTo>
                <a:cubicBezTo>
                  <a:pt x="739128" y="2793820"/>
                  <a:pt x="648444" y="2810327"/>
                  <a:pt x="648444" y="2781440"/>
                </a:cubicBezTo>
                <a:cubicBezTo>
                  <a:pt x="652566" y="2777313"/>
                  <a:pt x="656688" y="2769059"/>
                  <a:pt x="660810" y="2764932"/>
                </a:cubicBezTo>
                <a:cubicBezTo>
                  <a:pt x="648444" y="2727792"/>
                  <a:pt x="533029" y="2802073"/>
                  <a:pt x="528907" y="2760806"/>
                </a:cubicBezTo>
                <a:cubicBezTo>
                  <a:pt x="528907" y="2736045"/>
                  <a:pt x="784470" y="2719538"/>
                  <a:pt x="780348" y="2690651"/>
                </a:cubicBezTo>
                <a:cubicBezTo>
                  <a:pt x="780348" y="2665890"/>
                  <a:pt x="603103" y="2674144"/>
                  <a:pt x="607225" y="2670017"/>
                </a:cubicBezTo>
                <a:cubicBezTo>
                  <a:pt x="615469" y="2653510"/>
                  <a:pt x="706152" y="2645256"/>
                  <a:pt x="714396" y="2649383"/>
                </a:cubicBezTo>
                <a:cubicBezTo>
                  <a:pt x="656688" y="2628749"/>
                  <a:pt x="652566" y="2649383"/>
                  <a:pt x="603103" y="2624622"/>
                </a:cubicBezTo>
                <a:cubicBezTo>
                  <a:pt x="607225" y="2624622"/>
                  <a:pt x="652566" y="2628749"/>
                  <a:pt x="656688" y="2624622"/>
                </a:cubicBezTo>
                <a:cubicBezTo>
                  <a:pt x="656688" y="2620496"/>
                  <a:pt x="652566" y="2616369"/>
                  <a:pt x="652566" y="2608115"/>
                </a:cubicBezTo>
                <a:cubicBezTo>
                  <a:pt x="656688" y="2608115"/>
                  <a:pt x="702030" y="2637003"/>
                  <a:pt x="718518" y="2641130"/>
                </a:cubicBezTo>
                <a:cubicBezTo>
                  <a:pt x="735006" y="2645256"/>
                  <a:pt x="846299" y="2649383"/>
                  <a:pt x="838055" y="2653510"/>
                </a:cubicBezTo>
                <a:cubicBezTo>
                  <a:pt x="842177" y="2653510"/>
                  <a:pt x="920495" y="2649383"/>
                  <a:pt x="932861" y="2653510"/>
                </a:cubicBezTo>
                <a:cubicBezTo>
                  <a:pt x="920495" y="2641130"/>
                  <a:pt x="912251" y="2632876"/>
                  <a:pt x="904007" y="2620496"/>
                </a:cubicBezTo>
                <a:cubicBezTo>
                  <a:pt x="916373" y="2620496"/>
                  <a:pt x="928739" y="2624622"/>
                  <a:pt x="941105" y="2624622"/>
                </a:cubicBezTo>
                <a:cubicBezTo>
                  <a:pt x="953471" y="2612242"/>
                  <a:pt x="796836" y="2620496"/>
                  <a:pt x="792714" y="2620496"/>
                </a:cubicBezTo>
                <a:cubicBezTo>
                  <a:pt x="743250" y="2616369"/>
                  <a:pt x="669054" y="2583355"/>
                  <a:pt x="615469" y="2579228"/>
                </a:cubicBezTo>
                <a:cubicBezTo>
                  <a:pt x="710274" y="2591608"/>
                  <a:pt x="817445" y="2575101"/>
                  <a:pt x="916373" y="2566848"/>
                </a:cubicBezTo>
                <a:cubicBezTo>
                  <a:pt x="891641" y="2488439"/>
                  <a:pt x="603103" y="2550341"/>
                  <a:pt x="537151" y="2562721"/>
                </a:cubicBezTo>
                <a:cubicBezTo>
                  <a:pt x="520663" y="2562721"/>
                  <a:pt x="500053" y="2583355"/>
                  <a:pt x="483565" y="2583355"/>
                </a:cubicBezTo>
                <a:cubicBezTo>
                  <a:pt x="475321" y="2583355"/>
                  <a:pt x="467077" y="2554467"/>
                  <a:pt x="458834" y="2554467"/>
                </a:cubicBezTo>
                <a:cubicBezTo>
                  <a:pt x="421736" y="2558594"/>
                  <a:pt x="293954" y="2583355"/>
                  <a:pt x="281589" y="2591608"/>
                </a:cubicBezTo>
                <a:cubicBezTo>
                  <a:pt x="306320" y="2570975"/>
                  <a:pt x="570127" y="2500820"/>
                  <a:pt x="570127" y="2504946"/>
                </a:cubicBezTo>
                <a:cubicBezTo>
                  <a:pt x="570127" y="2496693"/>
                  <a:pt x="372272" y="2533834"/>
                  <a:pt x="384638" y="2517327"/>
                </a:cubicBezTo>
                <a:cubicBezTo>
                  <a:pt x="405248" y="2492566"/>
                  <a:pt x="545395" y="2525580"/>
                  <a:pt x="537151" y="2467805"/>
                </a:cubicBezTo>
                <a:cubicBezTo>
                  <a:pt x="537151" y="2463679"/>
                  <a:pt x="355784" y="2500820"/>
                  <a:pt x="343418" y="2492566"/>
                </a:cubicBezTo>
                <a:cubicBezTo>
                  <a:pt x="347540" y="2488439"/>
                  <a:pt x="351662" y="2480186"/>
                  <a:pt x="355784" y="2476059"/>
                </a:cubicBezTo>
                <a:cubicBezTo>
                  <a:pt x="343418" y="2471932"/>
                  <a:pt x="326930" y="2467805"/>
                  <a:pt x="314564" y="2467805"/>
                </a:cubicBezTo>
                <a:cubicBezTo>
                  <a:pt x="306320" y="2459552"/>
                  <a:pt x="364028" y="2418284"/>
                  <a:pt x="364028" y="2418284"/>
                </a:cubicBezTo>
                <a:cubicBezTo>
                  <a:pt x="380516" y="2401777"/>
                  <a:pt x="619591" y="2368763"/>
                  <a:pt x="627835" y="2377017"/>
                </a:cubicBezTo>
                <a:cubicBezTo>
                  <a:pt x="619591" y="2368763"/>
                  <a:pt x="487687" y="2389397"/>
                  <a:pt x="487687" y="2368763"/>
                </a:cubicBezTo>
                <a:cubicBezTo>
                  <a:pt x="491809" y="2360510"/>
                  <a:pt x="495931" y="2356383"/>
                  <a:pt x="504175" y="2356383"/>
                </a:cubicBezTo>
                <a:cubicBezTo>
                  <a:pt x="487687" y="2356383"/>
                  <a:pt x="458834" y="2360510"/>
                  <a:pt x="458834" y="2360510"/>
                </a:cubicBezTo>
                <a:cubicBezTo>
                  <a:pt x="446468" y="2352256"/>
                  <a:pt x="603103" y="2290355"/>
                  <a:pt x="607225" y="2319242"/>
                </a:cubicBezTo>
                <a:cubicBezTo>
                  <a:pt x="607225" y="2319242"/>
                  <a:pt x="528907" y="2335749"/>
                  <a:pt x="528907" y="2335749"/>
                </a:cubicBezTo>
                <a:cubicBezTo>
                  <a:pt x="549517" y="2352256"/>
                  <a:pt x="627835" y="2310988"/>
                  <a:pt x="640200" y="2319242"/>
                </a:cubicBezTo>
                <a:cubicBezTo>
                  <a:pt x="623713" y="2306862"/>
                  <a:pt x="710274" y="2302735"/>
                  <a:pt x="735006" y="2302735"/>
                </a:cubicBezTo>
                <a:cubicBezTo>
                  <a:pt x="664932" y="2261467"/>
                  <a:pt x="533029" y="2331622"/>
                  <a:pt x="487687" y="2298608"/>
                </a:cubicBezTo>
                <a:cubicBezTo>
                  <a:pt x="491809" y="2302735"/>
                  <a:pt x="541273" y="2277974"/>
                  <a:pt x="549517" y="2273847"/>
                </a:cubicBezTo>
                <a:cubicBezTo>
                  <a:pt x="533029" y="2277974"/>
                  <a:pt x="487687" y="2277974"/>
                  <a:pt x="462955" y="2282101"/>
                </a:cubicBezTo>
                <a:cubicBezTo>
                  <a:pt x="479443" y="2277974"/>
                  <a:pt x="495931" y="2273847"/>
                  <a:pt x="512419" y="2269721"/>
                </a:cubicBezTo>
                <a:cubicBezTo>
                  <a:pt x="504175" y="2265594"/>
                  <a:pt x="491809" y="2265594"/>
                  <a:pt x="483565" y="2261467"/>
                </a:cubicBezTo>
                <a:cubicBezTo>
                  <a:pt x="487687" y="2261467"/>
                  <a:pt x="495931" y="2257340"/>
                  <a:pt x="500053" y="2253214"/>
                </a:cubicBezTo>
                <a:cubicBezTo>
                  <a:pt x="491809" y="2249087"/>
                  <a:pt x="462955" y="2249087"/>
                  <a:pt x="454712" y="2249087"/>
                </a:cubicBezTo>
                <a:cubicBezTo>
                  <a:pt x="479443" y="2236707"/>
                  <a:pt x="677298" y="2195439"/>
                  <a:pt x="673176" y="2191312"/>
                </a:cubicBezTo>
                <a:cubicBezTo>
                  <a:pt x="669054" y="2162425"/>
                  <a:pt x="339296" y="2240833"/>
                  <a:pt x="281589" y="2228453"/>
                </a:cubicBezTo>
                <a:cubicBezTo>
                  <a:pt x="306320" y="2232580"/>
                  <a:pt x="598981" y="2191312"/>
                  <a:pt x="619591" y="2162425"/>
                </a:cubicBezTo>
                <a:cubicBezTo>
                  <a:pt x="619591" y="2158298"/>
                  <a:pt x="615469" y="2154171"/>
                  <a:pt x="611347" y="2154171"/>
                </a:cubicBezTo>
                <a:cubicBezTo>
                  <a:pt x="623713" y="2150045"/>
                  <a:pt x="636079" y="2145918"/>
                  <a:pt x="644322" y="2137664"/>
                </a:cubicBezTo>
                <a:cubicBezTo>
                  <a:pt x="644322" y="2137664"/>
                  <a:pt x="417614" y="2150045"/>
                  <a:pt x="351662" y="2170678"/>
                </a:cubicBezTo>
                <a:cubicBezTo>
                  <a:pt x="388760" y="2154171"/>
                  <a:pt x="467077" y="2129411"/>
                  <a:pt x="467077" y="2129411"/>
                </a:cubicBezTo>
                <a:cubicBezTo>
                  <a:pt x="446468" y="2117030"/>
                  <a:pt x="405248" y="2137664"/>
                  <a:pt x="380516" y="2129411"/>
                </a:cubicBezTo>
                <a:cubicBezTo>
                  <a:pt x="380516" y="2129411"/>
                  <a:pt x="462955" y="2108777"/>
                  <a:pt x="471199" y="2100523"/>
                </a:cubicBezTo>
                <a:cubicBezTo>
                  <a:pt x="467077" y="2104650"/>
                  <a:pt x="355784" y="2104650"/>
                  <a:pt x="343418" y="2108777"/>
                </a:cubicBezTo>
                <a:cubicBezTo>
                  <a:pt x="318686" y="2117030"/>
                  <a:pt x="190905" y="2170678"/>
                  <a:pt x="190905" y="2178932"/>
                </a:cubicBezTo>
                <a:cubicBezTo>
                  <a:pt x="190905" y="2162425"/>
                  <a:pt x="215637" y="2154171"/>
                  <a:pt x="223881" y="2145918"/>
                </a:cubicBezTo>
                <a:cubicBezTo>
                  <a:pt x="190905" y="2145918"/>
                  <a:pt x="87856" y="2191312"/>
                  <a:pt x="63124" y="2170678"/>
                </a:cubicBezTo>
                <a:cubicBezTo>
                  <a:pt x="42514" y="2150045"/>
                  <a:pt x="145563" y="2088143"/>
                  <a:pt x="157929" y="2079890"/>
                </a:cubicBezTo>
                <a:cubicBezTo>
                  <a:pt x="96100" y="2075763"/>
                  <a:pt x="104344" y="2026242"/>
                  <a:pt x="153807" y="2001481"/>
                </a:cubicBezTo>
                <a:cubicBezTo>
                  <a:pt x="170295" y="1993228"/>
                  <a:pt x="199149" y="2017988"/>
                  <a:pt x="228003" y="2005608"/>
                </a:cubicBezTo>
                <a:cubicBezTo>
                  <a:pt x="228003" y="2005608"/>
                  <a:pt x="302198" y="1931326"/>
                  <a:pt x="285711" y="1918946"/>
                </a:cubicBezTo>
                <a:cubicBezTo>
                  <a:pt x="281589" y="1914819"/>
                  <a:pt x="248613" y="1923073"/>
                  <a:pt x="240369" y="1927199"/>
                </a:cubicBezTo>
                <a:cubicBezTo>
                  <a:pt x="248613" y="1923073"/>
                  <a:pt x="269223" y="1910692"/>
                  <a:pt x="273345" y="1902439"/>
                </a:cubicBezTo>
                <a:cubicBezTo>
                  <a:pt x="273345" y="1906565"/>
                  <a:pt x="252735" y="1865298"/>
                  <a:pt x="260979" y="1848791"/>
                </a:cubicBezTo>
                <a:cubicBezTo>
                  <a:pt x="273345" y="1832284"/>
                  <a:pt x="331052" y="1828157"/>
                  <a:pt x="331052" y="1799270"/>
                </a:cubicBezTo>
                <a:cubicBezTo>
                  <a:pt x="322808" y="1799270"/>
                  <a:pt x="318686" y="1795143"/>
                  <a:pt x="310442" y="1791016"/>
                </a:cubicBezTo>
                <a:cubicBezTo>
                  <a:pt x="314564" y="1774509"/>
                  <a:pt x="380516" y="1766255"/>
                  <a:pt x="359906" y="1737368"/>
                </a:cubicBezTo>
                <a:cubicBezTo>
                  <a:pt x="359906" y="1737368"/>
                  <a:pt x="223881" y="1749748"/>
                  <a:pt x="228003" y="1737368"/>
                </a:cubicBezTo>
                <a:cubicBezTo>
                  <a:pt x="240369" y="1712608"/>
                  <a:pt x="355784" y="1708481"/>
                  <a:pt x="376394" y="1696100"/>
                </a:cubicBezTo>
                <a:cubicBezTo>
                  <a:pt x="413492" y="1683720"/>
                  <a:pt x="524785" y="1634199"/>
                  <a:pt x="537151" y="1601185"/>
                </a:cubicBezTo>
                <a:cubicBezTo>
                  <a:pt x="537151" y="1604280"/>
                  <a:pt x="520921" y="1593447"/>
                  <a:pt x="519762" y="1586096"/>
                </a:cubicBezTo>
                <a:lnTo>
                  <a:pt x="524263" y="1581128"/>
                </a:lnTo>
                <a:lnTo>
                  <a:pt x="529100" y="1580680"/>
                </a:lnTo>
                <a:cubicBezTo>
                  <a:pt x="543849" y="1579519"/>
                  <a:pt x="553639" y="1578488"/>
                  <a:pt x="553639" y="1576424"/>
                </a:cubicBezTo>
                <a:cubicBezTo>
                  <a:pt x="545395" y="1568171"/>
                  <a:pt x="541273" y="1559917"/>
                  <a:pt x="537151" y="1551664"/>
                </a:cubicBezTo>
                <a:cubicBezTo>
                  <a:pt x="545395" y="1547537"/>
                  <a:pt x="557761" y="1539283"/>
                  <a:pt x="566005" y="1535157"/>
                </a:cubicBezTo>
                <a:cubicBezTo>
                  <a:pt x="566005" y="1535157"/>
                  <a:pt x="537151" y="1526903"/>
                  <a:pt x="520663" y="1526903"/>
                </a:cubicBezTo>
                <a:cubicBezTo>
                  <a:pt x="553639" y="1518650"/>
                  <a:pt x="640200" y="1498016"/>
                  <a:pt x="656688" y="1493889"/>
                </a:cubicBezTo>
                <a:cubicBezTo>
                  <a:pt x="636079" y="1485635"/>
                  <a:pt x="491809" y="1498016"/>
                  <a:pt x="495931" y="1502143"/>
                </a:cubicBezTo>
                <a:cubicBezTo>
                  <a:pt x="479443" y="1436114"/>
                  <a:pt x="710274" y="1473255"/>
                  <a:pt x="689664" y="1398973"/>
                </a:cubicBezTo>
                <a:cubicBezTo>
                  <a:pt x="636079" y="1407227"/>
                  <a:pt x="471199" y="1473255"/>
                  <a:pt x="421736" y="1448495"/>
                </a:cubicBezTo>
                <a:cubicBezTo>
                  <a:pt x="421736" y="1448495"/>
                  <a:pt x="487687" y="1436114"/>
                  <a:pt x="487687" y="1427861"/>
                </a:cubicBezTo>
                <a:cubicBezTo>
                  <a:pt x="483565" y="1423734"/>
                  <a:pt x="475321" y="1419607"/>
                  <a:pt x="471199" y="1419607"/>
                </a:cubicBezTo>
                <a:cubicBezTo>
                  <a:pt x="528907" y="1427861"/>
                  <a:pt x="677298" y="1390720"/>
                  <a:pt x="689664" y="1390720"/>
                </a:cubicBezTo>
                <a:cubicBezTo>
                  <a:pt x="689664" y="1390720"/>
                  <a:pt x="673176" y="1316438"/>
                  <a:pt x="689664" y="1328818"/>
                </a:cubicBezTo>
                <a:cubicBezTo>
                  <a:pt x="652566" y="1299931"/>
                  <a:pt x="611347" y="1349452"/>
                  <a:pt x="574249" y="1341199"/>
                </a:cubicBezTo>
                <a:cubicBezTo>
                  <a:pt x="578371" y="1332945"/>
                  <a:pt x="582493" y="1320565"/>
                  <a:pt x="590737" y="1316438"/>
                </a:cubicBezTo>
                <a:cubicBezTo>
                  <a:pt x="590737" y="1304058"/>
                  <a:pt x="504175" y="1345325"/>
                  <a:pt x="500053" y="1332945"/>
                </a:cubicBezTo>
                <a:cubicBezTo>
                  <a:pt x="495931" y="1324692"/>
                  <a:pt x="594859" y="1200889"/>
                  <a:pt x="598981" y="1205015"/>
                </a:cubicBezTo>
                <a:cubicBezTo>
                  <a:pt x="578371" y="1188508"/>
                  <a:pt x="508297" y="1266917"/>
                  <a:pt x="504175" y="1266917"/>
                </a:cubicBezTo>
                <a:cubicBezTo>
                  <a:pt x="512419" y="1266917"/>
                  <a:pt x="516541" y="1266917"/>
                  <a:pt x="524785" y="1262790"/>
                </a:cubicBezTo>
                <a:cubicBezTo>
                  <a:pt x="545395" y="1299931"/>
                  <a:pt x="392882" y="1308185"/>
                  <a:pt x="388760" y="1312311"/>
                </a:cubicBezTo>
                <a:cubicBezTo>
                  <a:pt x="392882" y="1320565"/>
                  <a:pt x="397004" y="1328818"/>
                  <a:pt x="401126" y="1332945"/>
                </a:cubicBezTo>
                <a:cubicBezTo>
                  <a:pt x="397004" y="1337072"/>
                  <a:pt x="351662" y="1324692"/>
                  <a:pt x="359906" y="1312311"/>
                </a:cubicBezTo>
                <a:cubicBezTo>
                  <a:pt x="364028" y="1308185"/>
                  <a:pt x="495931" y="1279297"/>
                  <a:pt x="483565" y="1275170"/>
                </a:cubicBezTo>
                <a:cubicBezTo>
                  <a:pt x="475321" y="1279297"/>
                  <a:pt x="462955" y="1279297"/>
                  <a:pt x="450590" y="1279297"/>
                </a:cubicBezTo>
                <a:cubicBezTo>
                  <a:pt x="483565" y="1271044"/>
                  <a:pt x="574249" y="1180255"/>
                  <a:pt x="590737" y="1167875"/>
                </a:cubicBezTo>
                <a:cubicBezTo>
                  <a:pt x="574249" y="1176128"/>
                  <a:pt x="479443" y="1225649"/>
                  <a:pt x="479443" y="1229776"/>
                </a:cubicBezTo>
                <a:cubicBezTo>
                  <a:pt x="479443" y="1233903"/>
                  <a:pt x="483565" y="1233903"/>
                  <a:pt x="483565" y="1238029"/>
                </a:cubicBezTo>
                <a:cubicBezTo>
                  <a:pt x="450590" y="1229776"/>
                  <a:pt x="326930" y="1266917"/>
                  <a:pt x="359906" y="1295804"/>
                </a:cubicBezTo>
                <a:cubicBezTo>
                  <a:pt x="318686" y="1258663"/>
                  <a:pt x="434102" y="1209142"/>
                  <a:pt x="446468" y="1205015"/>
                </a:cubicBezTo>
                <a:cubicBezTo>
                  <a:pt x="467077" y="1200889"/>
                  <a:pt x="475321" y="1225649"/>
                  <a:pt x="504175" y="1200889"/>
                </a:cubicBezTo>
                <a:cubicBezTo>
                  <a:pt x="487687" y="1196762"/>
                  <a:pt x="475321" y="1172001"/>
                  <a:pt x="458834" y="1172001"/>
                </a:cubicBezTo>
                <a:cubicBezTo>
                  <a:pt x="467077" y="1172001"/>
                  <a:pt x="549517" y="1101846"/>
                  <a:pt x="545395" y="1093593"/>
                </a:cubicBezTo>
                <a:cubicBezTo>
                  <a:pt x="533029" y="1068832"/>
                  <a:pt x="380516" y="1180255"/>
                  <a:pt x="368150" y="1188508"/>
                </a:cubicBezTo>
                <a:cubicBezTo>
                  <a:pt x="339296" y="1209142"/>
                  <a:pt x="310442" y="1225649"/>
                  <a:pt x="285711" y="1254537"/>
                </a:cubicBezTo>
                <a:cubicBezTo>
                  <a:pt x="269223" y="1275170"/>
                  <a:pt x="256857" y="1324692"/>
                  <a:pt x="244491" y="1337072"/>
                </a:cubicBezTo>
                <a:cubicBezTo>
                  <a:pt x="236247" y="1341199"/>
                  <a:pt x="244491" y="1213269"/>
                  <a:pt x="252735" y="1200889"/>
                </a:cubicBezTo>
                <a:cubicBezTo>
                  <a:pt x="277467" y="1155494"/>
                  <a:pt x="343418" y="1126607"/>
                  <a:pt x="368150" y="1093593"/>
                </a:cubicBezTo>
                <a:cubicBezTo>
                  <a:pt x="372272" y="1081213"/>
                  <a:pt x="347540" y="1060579"/>
                  <a:pt x="359906" y="1044072"/>
                </a:cubicBezTo>
                <a:cubicBezTo>
                  <a:pt x="380516" y="1019311"/>
                  <a:pt x="442346" y="990424"/>
                  <a:pt x="471199" y="973917"/>
                </a:cubicBezTo>
                <a:cubicBezTo>
                  <a:pt x="483565" y="965663"/>
                  <a:pt x="598981" y="916142"/>
                  <a:pt x="598981" y="899635"/>
                </a:cubicBezTo>
                <a:cubicBezTo>
                  <a:pt x="598981" y="891381"/>
                  <a:pt x="392882" y="1015184"/>
                  <a:pt x="376394" y="1015184"/>
                </a:cubicBezTo>
                <a:cubicBezTo>
                  <a:pt x="388760" y="1015184"/>
                  <a:pt x="438224" y="957409"/>
                  <a:pt x="442346" y="957409"/>
                </a:cubicBezTo>
                <a:cubicBezTo>
                  <a:pt x="364028" y="907888"/>
                  <a:pt x="211515" y="1151368"/>
                  <a:pt x="170295" y="1130734"/>
                </a:cubicBezTo>
                <a:cubicBezTo>
                  <a:pt x="145563" y="1118353"/>
                  <a:pt x="186783" y="945029"/>
                  <a:pt x="215637" y="957409"/>
                </a:cubicBezTo>
                <a:cubicBezTo>
                  <a:pt x="219759" y="957409"/>
                  <a:pt x="190905" y="994550"/>
                  <a:pt x="211515" y="994550"/>
                </a:cubicBezTo>
                <a:cubicBezTo>
                  <a:pt x="215637" y="994550"/>
                  <a:pt x="343418" y="870747"/>
                  <a:pt x="401126" y="821226"/>
                </a:cubicBezTo>
                <a:cubicBezTo>
                  <a:pt x="384638" y="833607"/>
                  <a:pt x="368150" y="841860"/>
                  <a:pt x="368150" y="821226"/>
                </a:cubicBezTo>
                <a:cubicBezTo>
                  <a:pt x="368150" y="746945"/>
                  <a:pt x="594859" y="647902"/>
                  <a:pt x="644322" y="623142"/>
                </a:cubicBezTo>
                <a:cubicBezTo>
                  <a:pt x="706152" y="590128"/>
                  <a:pt x="767982" y="561240"/>
                  <a:pt x="833933" y="532353"/>
                </a:cubicBezTo>
                <a:cubicBezTo>
                  <a:pt x="875153" y="515846"/>
                  <a:pt x="974081" y="503465"/>
                  <a:pt x="998812" y="470451"/>
                </a:cubicBezTo>
                <a:cubicBezTo>
                  <a:pt x="986446" y="486958"/>
                  <a:pt x="833933" y="515846"/>
                  <a:pt x="800958" y="524099"/>
                </a:cubicBezTo>
                <a:cubicBezTo>
                  <a:pt x="763860" y="540606"/>
                  <a:pt x="652566" y="561240"/>
                  <a:pt x="631957" y="594254"/>
                </a:cubicBezTo>
                <a:cubicBezTo>
                  <a:pt x="689664" y="499339"/>
                  <a:pt x="875153" y="474578"/>
                  <a:pt x="969959" y="453944"/>
                </a:cubicBezTo>
                <a:cubicBezTo>
                  <a:pt x="982325" y="449818"/>
                  <a:pt x="1225521" y="400296"/>
                  <a:pt x="1237887" y="383789"/>
                </a:cubicBezTo>
                <a:cubicBezTo>
                  <a:pt x="1237887" y="392043"/>
                  <a:pt x="1233765" y="396170"/>
                  <a:pt x="1229643" y="400296"/>
                </a:cubicBezTo>
                <a:cubicBezTo>
                  <a:pt x="1266741" y="429184"/>
                  <a:pt x="1456352" y="375536"/>
                  <a:pt x="1505816" y="367282"/>
                </a:cubicBezTo>
                <a:cubicBezTo>
                  <a:pt x="1530547" y="363155"/>
                  <a:pt x="1711914" y="301254"/>
                  <a:pt x="1736646" y="321888"/>
                </a:cubicBezTo>
                <a:cubicBezTo>
                  <a:pt x="1732524" y="321888"/>
                  <a:pt x="1703671" y="359029"/>
                  <a:pt x="1711914" y="359029"/>
                </a:cubicBezTo>
                <a:cubicBezTo>
                  <a:pt x="1769622" y="367282"/>
                  <a:pt x="1843818" y="288874"/>
                  <a:pt x="1889159" y="288874"/>
                </a:cubicBezTo>
                <a:cubicBezTo>
                  <a:pt x="1922135" y="288874"/>
                  <a:pt x="1988087" y="284747"/>
                  <a:pt x="2033429" y="280620"/>
                </a:cubicBezTo>
                <a:cubicBezTo>
                  <a:pt x="2045794" y="280620"/>
                  <a:pt x="2268381" y="259986"/>
                  <a:pt x="2272503" y="264113"/>
                </a:cubicBezTo>
                <a:cubicBezTo>
                  <a:pt x="2268381" y="268240"/>
                  <a:pt x="2264259" y="272367"/>
                  <a:pt x="2260137" y="276493"/>
                </a:cubicBezTo>
                <a:cubicBezTo>
                  <a:pt x="2173576" y="284747"/>
                  <a:pt x="1979843" y="330141"/>
                  <a:pt x="1955111" y="346648"/>
                </a:cubicBezTo>
                <a:cubicBezTo>
                  <a:pt x="1922135" y="367282"/>
                  <a:pt x="2029307" y="354902"/>
                  <a:pt x="1996331" y="354902"/>
                </a:cubicBezTo>
                <a:cubicBezTo>
                  <a:pt x="2025185" y="354902"/>
                  <a:pt x="2087014" y="342522"/>
                  <a:pt x="2119990" y="342522"/>
                </a:cubicBezTo>
                <a:cubicBezTo>
                  <a:pt x="2144722" y="342522"/>
                  <a:pt x="2321967" y="334268"/>
                  <a:pt x="2326089" y="321888"/>
                </a:cubicBezTo>
                <a:cubicBezTo>
                  <a:pt x="2321967" y="330141"/>
                  <a:pt x="2264259" y="342522"/>
                  <a:pt x="2251893" y="346648"/>
                </a:cubicBezTo>
                <a:cubicBezTo>
                  <a:pt x="2280747" y="346648"/>
                  <a:pt x="2330211" y="338395"/>
                  <a:pt x="2367309" y="334268"/>
                </a:cubicBezTo>
                <a:cubicBezTo>
                  <a:pt x="2363187" y="334268"/>
                  <a:pt x="2359065" y="334268"/>
                  <a:pt x="2354943" y="334268"/>
                </a:cubicBezTo>
                <a:cubicBezTo>
                  <a:pt x="2400285" y="313634"/>
                  <a:pt x="2441504" y="321888"/>
                  <a:pt x="2482724" y="313634"/>
                </a:cubicBezTo>
                <a:cubicBezTo>
                  <a:pt x="2499212" y="309508"/>
                  <a:pt x="2528066" y="280620"/>
                  <a:pt x="2536310" y="280620"/>
                </a:cubicBezTo>
                <a:cubicBezTo>
                  <a:pt x="2598140" y="280620"/>
                  <a:pt x="2664091" y="280620"/>
                  <a:pt x="2730042" y="276493"/>
                </a:cubicBezTo>
                <a:cubicBezTo>
                  <a:pt x="2730042" y="276493"/>
                  <a:pt x="2730042" y="276493"/>
                  <a:pt x="2725921" y="280620"/>
                </a:cubicBezTo>
                <a:cubicBezTo>
                  <a:pt x="2730042" y="288874"/>
                  <a:pt x="2738286" y="288874"/>
                  <a:pt x="2746530" y="280620"/>
                </a:cubicBezTo>
                <a:cubicBezTo>
                  <a:pt x="2742408" y="276493"/>
                  <a:pt x="2742408" y="276493"/>
                  <a:pt x="2742408" y="276493"/>
                </a:cubicBezTo>
                <a:cubicBezTo>
                  <a:pt x="2849580" y="272367"/>
                  <a:pt x="2960873" y="268240"/>
                  <a:pt x="3063923" y="259986"/>
                </a:cubicBezTo>
                <a:cubicBezTo>
                  <a:pt x="3150484" y="251733"/>
                  <a:pt x="3241168" y="243479"/>
                  <a:pt x="3327729" y="231099"/>
                </a:cubicBezTo>
                <a:cubicBezTo>
                  <a:pt x="3385437" y="226972"/>
                  <a:pt x="3447266" y="222845"/>
                  <a:pt x="3504974" y="214592"/>
                </a:cubicBezTo>
                <a:cubicBezTo>
                  <a:pt x="3517340" y="214592"/>
                  <a:pt x="3636877" y="189831"/>
                  <a:pt x="3632755" y="189831"/>
                </a:cubicBezTo>
                <a:cubicBezTo>
                  <a:pt x="3537950" y="127930"/>
                  <a:pt x="3719317" y="165071"/>
                  <a:pt x="3801756" y="165071"/>
                </a:cubicBezTo>
                <a:cubicBezTo>
                  <a:pt x="3789390" y="169197"/>
                  <a:pt x="3781146" y="173324"/>
                  <a:pt x="3781146" y="181578"/>
                </a:cubicBezTo>
                <a:cubicBezTo>
                  <a:pt x="3781146" y="198085"/>
                  <a:pt x="3801756" y="177451"/>
                  <a:pt x="3805878" y="173324"/>
                </a:cubicBezTo>
                <a:cubicBezTo>
                  <a:pt x="3810000" y="173324"/>
                  <a:pt x="3847098" y="181578"/>
                  <a:pt x="3863586" y="181578"/>
                </a:cubicBezTo>
                <a:cubicBezTo>
                  <a:pt x="3913050" y="181578"/>
                  <a:pt x="3974879" y="169197"/>
                  <a:pt x="4028465" y="165071"/>
                </a:cubicBezTo>
                <a:cubicBezTo>
                  <a:pt x="4073807" y="160944"/>
                  <a:pt x="4131514" y="160944"/>
                  <a:pt x="4176856" y="152690"/>
                </a:cubicBezTo>
                <a:cubicBezTo>
                  <a:pt x="4197466" y="148564"/>
                  <a:pt x="4222198" y="144437"/>
                  <a:pt x="4242808" y="136183"/>
                </a:cubicBezTo>
                <a:cubicBezTo>
                  <a:pt x="4251052" y="136183"/>
                  <a:pt x="4238686" y="107296"/>
                  <a:pt x="4238686" y="103169"/>
                </a:cubicBezTo>
                <a:cubicBezTo>
                  <a:pt x="4242808" y="103169"/>
                  <a:pt x="4312882" y="111423"/>
                  <a:pt x="4325248" y="111423"/>
                </a:cubicBezTo>
                <a:cubicBezTo>
                  <a:pt x="4341735" y="107296"/>
                  <a:pt x="4362345" y="107296"/>
                  <a:pt x="4382955" y="107296"/>
                </a:cubicBezTo>
                <a:cubicBezTo>
                  <a:pt x="4403565" y="107296"/>
                  <a:pt x="4391199" y="123803"/>
                  <a:pt x="4403565" y="127930"/>
                </a:cubicBezTo>
                <a:cubicBezTo>
                  <a:pt x="4461273" y="136183"/>
                  <a:pt x="4560200" y="103169"/>
                  <a:pt x="4617908" y="103169"/>
                </a:cubicBezTo>
                <a:cubicBezTo>
                  <a:pt x="4655006" y="103169"/>
                  <a:pt x="4910568" y="53648"/>
                  <a:pt x="4935300" y="82535"/>
                </a:cubicBezTo>
                <a:cubicBezTo>
                  <a:pt x="4931178" y="78409"/>
                  <a:pt x="4646762" y="107296"/>
                  <a:pt x="4638518" y="123803"/>
                </a:cubicBezTo>
                <a:cubicBezTo>
                  <a:pt x="4642640" y="127930"/>
                  <a:pt x="4646762" y="132057"/>
                  <a:pt x="4650884" y="140310"/>
                </a:cubicBezTo>
                <a:cubicBezTo>
                  <a:pt x="4638518" y="140310"/>
                  <a:pt x="4626152" y="144437"/>
                  <a:pt x="4609664" y="148564"/>
                </a:cubicBezTo>
                <a:cubicBezTo>
                  <a:pt x="4609664" y="160944"/>
                  <a:pt x="5005374" y="156817"/>
                  <a:pt x="5021862" y="156817"/>
                </a:cubicBezTo>
                <a:cubicBezTo>
                  <a:pt x="5100179" y="156817"/>
                  <a:pt x="5182619" y="156817"/>
                  <a:pt x="5260936" y="152690"/>
                </a:cubicBezTo>
                <a:cubicBezTo>
                  <a:pt x="5281546" y="148564"/>
                  <a:pt x="5363986" y="132057"/>
                  <a:pt x="5401083" y="132057"/>
                </a:cubicBezTo>
                <a:cubicBezTo>
                  <a:pt x="5396961" y="132057"/>
                  <a:pt x="5388717" y="127930"/>
                  <a:pt x="5384595" y="127930"/>
                </a:cubicBezTo>
                <a:cubicBezTo>
                  <a:pt x="5376351" y="115550"/>
                  <a:pt x="5429937" y="119676"/>
                  <a:pt x="5429937" y="111423"/>
                </a:cubicBezTo>
                <a:cubicBezTo>
                  <a:pt x="5429937" y="90789"/>
                  <a:pt x="5335132" y="78409"/>
                  <a:pt x="5347498" y="33014"/>
                </a:cubicBezTo>
                <a:cubicBezTo>
                  <a:pt x="5355742" y="8254"/>
                  <a:pt x="5417571" y="20634"/>
                  <a:pt x="5429937" y="16507"/>
                </a:cubicBezTo>
                <a:cubicBezTo>
                  <a:pt x="5429937" y="12380"/>
                  <a:pt x="5429937" y="4127"/>
                  <a:pt x="5429937" y="0"/>
                </a:cubicBezTo>
                <a:close/>
              </a:path>
            </a:pathLst>
          </a:custGeom>
        </p:spPr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536247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3C41EE-0E5E-90D6-2B33-E8FA0D954FE4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9C2DCD30-885B-6DDC-F4A5-6D1548617C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3036" y="1241774"/>
            <a:ext cx="6171227" cy="43744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A8B31B0-CBA6-DB89-5DA7-D67030D68B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9B14C83-105E-0101-6150-EBBD67E5E7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773CE4D-D7CB-215F-8840-859EE0554E4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09822" y="1241774"/>
            <a:ext cx="2269523" cy="2074081"/>
          </a:xfrm>
          <a:custGeom>
            <a:avLst/>
            <a:gdLst>
              <a:gd name="connsiteX0" fmla="*/ 0 w 12180887"/>
              <a:gd name="connsiteY0" fmla="*/ 0 h 4545012"/>
              <a:gd name="connsiteX1" fmla="*/ 12180887 w 12180887"/>
              <a:gd name="connsiteY1" fmla="*/ 0 h 4545012"/>
              <a:gd name="connsiteX2" fmla="*/ 12180887 w 12180887"/>
              <a:gd name="connsiteY2" fmla="*/ 4545012 h 4545012"/>
              <a:gd name="connsiteX3" fmla="*/ 0 w 12180887"/>
              <a:gd name="connsiteY3" fmla="*/ 4545012 h 4545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0887" h="4545012">
                <a:moveTo>
                  <a:pt x="0" y="0"/>
                </a:moveTo>
                <a:lnTo>
                  <a:pt x="12180887" y="0"/>
                </a:lnTo>
                <a:lnTo>
                  <a:pt x="12180887" y="4545012"/>
                </a:lnTo>
                <a:lnTo>
                  <a:pt x="0" y="45450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C093334-38F9-33E4-07B2-A0ACB5C16DC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09822" y="3542144"/>
            <a:ext cx="2269523" cy="2074081"/>
          </a:xfrm>
          <a:custGeom>
            <a:avLst/>
            <a:gdLst>
              <a:gd name="connsiteX0" fmla="*/ 0 w 12180887"/>
              <a:gd name="connsiteY0" fmla="*/ 0 h 4545012"/>
              <a:gd name="connsiteX1" fmla="*/ 12180887 w 12180887"/>
              <a:gd name="connsiteY1" fmla="*/ 0 h 4545012"/>
              <a:gd name="connsiteX2" fmla="*/ 12180887 w 12180887"/>
              <a:gd name="connsiteY2" fmla="*/ 4545012 h 4545012"/>
              <a:gd name="connsiteX3" fmla="*/ 0 w 12180887"/>
              <a:gd name="connsiteY3" fmla="*/ 4545012 h 4545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0887" h="4545012">
                <a:moveTo>
                  <a:pt x="0" y="0"/>
                </a:moveTo>
                <a:lnTo>
                  <a:pt x="12180887" y="0"/>
                </a:lnTo>
                <a:lnTo>
                  <a:pt x="12180887" y="4545012"/>
                </a:lnTo>
                <a:lnTo>
                  <a:pt x="0" y="45450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79035DC-A696-FD3B-CF7A-3EBFD8364C3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204904" y="1241774"/>
            <a:ext cx="2269523" cy="2074081"/>
          </a:xfrm>
          <a:custGeom>
            <a:avLst/>
            <a:gdLst>
              <a:gd name="connsiteX0" fmla="*/ 0 w 12180887"/>
              <a:gd name="connsiteY0" fmla="*/ 0 h 4545012"/>
              <a:gd name="connsiteX1" fmla="*/ 12180887 w 12180887"/>
              <a:gd name="connsiteY1" fmla="*/ 0 h 4545012"/>
              <a:gd name="connsiteX2" fmla="*/ 12180887 w 12180887"/>
              <a:gd name="connsiteY2" fmla="*/ 4545012 h 4545012"/>
              <a:gd name="connsiteX3" fmla="*/ 0 w 12180887"/>
              <a:gd name="connsiteY3" fmla="*/ 4545012 h 4545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0887" h="4545012">
                <a:moveTo>
                  <a:pt x="0" y="0"/>
                </a:moveTo>
                <a:lnTo>
                  <a:pt x="12180887" y="0"/>
                </a:lnTo>
                <a:lnTo>
                  <a:pt x="12180887" y="4545012"/>
                </a:lnTo>
                <a:lnTo>
                  <a:pt x="0" y="45450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9E39FBB7-886A-C5BF-A465-31EB8F668CD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04904" y="3542144"/>
            <a:ext cx="2269523" cy="2074081"/>
          </a:xfrm>
          <a:custGeom>
            <a:avLst/>
            <a:gdLst>
              <a:gd name="connsiteX0" fmla="*/ 0 w 12180887"/>
              <a:gd name="connsiteY0" fmla="*/ 0 h 4545012"/>
              <a:gd name="connsiteX1" fmla="*/ 12180887 w 12180887"/>
              <a:gd name="connsiteY1" fmla="*/ 0 h 4545012"/>
              <a:gd name="connsiteX2" fmla="*/ 12180887 w 12180887"/>
              <a:gd name="connsiteY2" fmla="*/ 4545012 h 4545012"/>
              <a:gd name="connsiteX3" fmla="*/ 0 w 12180887"/>
              <a:gd name="connsiteY3" fmla="*/ 4545012 h 4545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0887" h="4545012">
                <a:moveTo>
                  <a:pt x="0" y="0"/>
                </a:moveTo>
                <a:lnTo>
                  <a:pt x="12180887" y="0"/>
                </a:lnTo>
                <a:lnTo>
                  <a:pt x="12180887" y="4545012"/>
                </a:lnTo>
                <a:lnTo>
                  <a:pt x="0" y="45450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044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ic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3C41EE-0E5E-90D6-2B33-E8FA0D954FE4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9C2DCD30-885B-6DDC-F4A5-6D1548617C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3036" y="1241774"/>
            <a:ext cx="5699757" cy="43744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A8B31B0-CBA6-DB89-5DA7-D67030D68B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9B14C83-105E-0101-6150-EBBD67E5E7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40BFD-469E-DEB9-F7C0-E1F697F1C7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0932" t="4939" r="9466"/>
          <a:stretch/>
        </p:blipFill>
        <p:spPr>
          <a:xfrm>
            <a:off x="6289704" y="1466385"/>
            <a:ext cx="5902296" cy="415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080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3C41EE-0E5E-90D6-2B33-E8FA0D954FE4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9C2DCD30-885B-6DDC-F4A5-6D1548617C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3036" y="1241774"/>
            <a:ext cx="5699757" cy="43744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A8B31B0-CBA6-DB89-5DA7-D67030D68B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9B14C83-105E-0101-6150-EBBD67E5E7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7" name="Picture 6" descr="A cartoon of a truck carrying a green building&#10;&#10;Description automatically generated">
            <a:extLst>
              <a:ext uri="{FF2B5EF4-FFF2-40B4-BE49-F238E27FC236}">
                <a16:creationId xmlns:a16="http://schemas.microsoft.com/office/drawing/2014/main" id="{9FDDCA3E-1EC8-5E2B-9036-710C47D5E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5" r="10560"/>
          <a:stretch/>
        </p:blipFill>
        <p:spPr>
          <a:xfrm>
            <a:off x="6842043" y="1743766"/>
            <a:ext cx="4836921" cy="337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195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3C41EE-0E5E-90D6-2B33-E8FA0D954FE4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9C2DCD30-885B-6DDC-F4A5-6D1548617C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3036" y="1241774"/>
            <a:ext cx="5699757" cy="43744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A8B31B0-CBA6-DB89-5DA7-D67030D68B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9B14C83-105E-0101-6150-EBBD67E5E7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 descr="A person holding a planet&#10;&#10;Description automatically generated">
            <a:extLst>
              <a:ext uri="{FF2B5EF4-FFF2-40B4-BE49-F238E27FC236}">
                <a16:creationId xmlns:a16="http://schemas.microsoft.com/office/drawing/2014/main" id="{51196EEA-99EA-E79D-13EE-BD1D824D9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9" t="8090" r="10439" b="9247"/>
          <a:stretch/>
        </p:blipFill>
        <p:spPr>
          <a:xfrm>
            <a:off x="7094740" y="1670084"/>
            <a:ext cx="4544633" cy="35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788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3C41EE-0E5E-90D6-2B33-E8FA0D954FE4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9C2DCD30-885B-6DDC-F4A5-6D1548617C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3036" y="1241774"/>
            <a:ext cx="5699757" cy="43744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A8B31B0-CBA6-DB89-5DA7-D67030D68B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9B14C83-105E-0101-6150-EBBD67E5E7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7" name="Picture 6" descr="A couple of men carrying wood planks&#10;&#10;Description automatically generated">
            <a:extLst>
              <a:ext uri="{FF2B5EF4-FFF2-40B4-BE49-F238E27FC236}">
                <a16:creationId xmlns:a16="http://schemas.microsoft.com/office/drawing/2014/main" id="{7C4061A4-E3BD-B36D-4F4F-042D118307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5410" r="6523" b="7093"/>
          <a:stretch/>
        </p:blipFill>
        <p:spPr>
          <a:xfrm>
            <a:off x="6577653" y="1439189"/>
            <a:ext cx="5349139" cy="341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023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3C41EE-0E5E-90D6-2B33-E8FA0D954FE4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9C2DCD30-885B-6DDC-F4A5-6D1548617C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3036" y="1241774"/>
            <a:ext cx="5158091" cy="43744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A8B31B0-CBA6-DB89-5DA7-D67030D68B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9B14C83-105E-0101-6150-EBBD67E5E7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 descr="A group of people walking in a city&#10;&#10;Description automatically generated">
            <a:extLst>
              <a:ext uri="{FF2B5EF4-FFF2-40B4-BE49-F238E27FC236}">
                <a16:creationId xmlns:a16="http://schemas.microsoft.com/office/drawing/2014/main" id="{0FEE2B44-DC45-4BD0-D2B2-58FBC60E85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5" t="9383" r="7924" b="10407"/>
          <a:stretch/>
        </p:blipFill>
        <p:spPr>
          <a:xfrm>
            <a:off x="5892800" y="2034308"/>
            <a:ext cx="6114473" cy="278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077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3C41EE-0E5E-90D6-2B33-E8FA0D954FE4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9C2DCD30-885B-6DDC-F4A5-6D1548617C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3036" y="1241774"/>
            <a:ext cx="5832346" cy="43744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A8B31B0-CBA6-DB89-5DA7-D67030D68B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9B14C83-105E-0101-6150-EBBD67E5E7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7" name="Picture 6" descr="A green city with buildings and cars&#10;&#10;Description automatically generated">
            <a:extLst>
              <a:ext uri="{FF2B5EF4-FFF2-40B4-BE49-F238E27FC236}">
                <a16:creationId xmlns:a16="http://schemas.microsoft.com/office/drawing/2014/main" id="{A60CFC30-4D43-1E6C-A36D-F2182C0BAF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5410" r="4009" b="7093"/>
          <a:stretch/>
        </p:blipFill>
        <p:spPr>
          <a:xfrm>
            <a:off x="6548583" y="1648522"/>
            <a:ext cx="5234519" cy="356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333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92B89458-1813-DD4A-33BA-C5F5D801155A}"/>
              </a:ext>
            </a:extLst>
          </p:cNvPr>
          <p:cNvSpPr/>
          <p:nvPr userDrawn="1"/>
        </p:nvSpPr>
        <p:spPr>
          <a:xfrm>
            <a:off x="11380548" y="324513"/>
            <a:ext cx="292462" cy="292462"/>
          </a:xfrm>
          <a:custGeom>
            <a:avLst/>
            <a:gdLst/>
            <a:ahLst/>
            <a:cxnLst/>
            <a:rect l="l" t="t" r="r" b="b"/>
            <a:pathLst>
              <a:path w="438693" h="438693">
                <a:moveTo>
                  <a:pt x="0" y="0"/>
                </a:moveTo>
                <a:lnTo>
                  <a:pt x="438692" y="0"/>
                </a:lnTo>
                <a:lnTo>
                  <a:pt x="438692" y="438693"/>
                </a:lnTo>
                <a:lnTo>
                  <a:pt x="0" y="438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 sz="1200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AB850D28-B870-83A6-BDFC-7E59617FB793}"/>
              </a:ext>
            </a:extLst>
          </p:cNvPr>
          <p:cNvSpPr/>
          <p:nvPr userDrawn="1"/>
        </p:nvSpPr>
        <p:spPr>
          <a:xfrm>
            <a:off x="11049562" y="324513"/>
            <a:ext cx="292462" cy="292462"/>
          </a:xfrm>
          <a:custGeom>
            <a:avLst/>
            <a:gdLst/>
            <a:ahLst/>
            <a:cxnLst/>
            <a:rect l="l" t="t" r="r" b="b"/>
            <a:pathLst>
              <a:path w="438693" h="438693">
                <a:moveTo>
                  <a:pt x="0" y="0"/>
                </a:moveTo>
                <a:lnTo>
                  <a:pt x="438693" y="0"/>
                </a:lnTo>
                <a:lnTo>
                  <a:pt x="438693" y="438693"/>
                </a:lnTo>
                <a:lnTo>
                  <a:pt x="0" y="438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E" sz="120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C2D2D8CC-B152-49C9-5C09-DCE59324666D}"/>
              </a:ext>
            </a:extLst>
          </p:cNvPr>
          <p:cNvSpPr txBox="1"/>
          <p:nvPr userDrawn="1"/>
        </p:nvSpPr>
        <p:spPr>
          <a:xfrm>
            <a:off x="9609578" y="566676"/>
            <a:ext cx="2063431" cy="47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4" dirty="0">
                <a:solidFill>
                  <a:srgbClr val="000000"/>
                </a:solidFill>
                <a:latin typeface="Arial"/>
              </a:rPr>
              <a:t>www.ocsc.ie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CC210F-F135-7158-B90D-4E9F4A7E51B6}"/>
              </a:ext>
            </a:extLst>
          </p:cNvPr>
          <p:cNvCxnSpPr>
            <a:cxnSpLocks/>
          </p:cNvCxnSpPr>
          <p:nvPr userDrawn="1"/>
        </p:nvCxnSpPr>
        <p:spPr>
          <a:xfrm>
            <a:off x="5274207" y="2909667"/>
            <a:ext cx="1371993" cy="0"/>
          </a:xfrm>
          <a:prstGeom prst="line">
            <a:avLst/>
          </a:prstGeom>
          <a:ln w="28575">
            <a:solidFill>
              <a:srgbClr val="77C0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5209BE-721A-83AC-F51F-4D0E623B5D61}"/>
              </a:ext>
            </a:extLst>
          </p:cNvPr>
          <p:cNvSpPr txBox="1"/>
          <p:nvPr userDrawn="1"/>
        </p:nvSpPr>
        <p:spPr>
          <a:xfrm>
            <a:off x="2212584" y="3106402"/>
            <a:ext cx="7567432" cy="6566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292"/>
            <a:r>
              <a:rPr lang="en-US" sz="4267" b="1" cap="all" spc="107" dirty="0">
                <a:solidFill>
                  <a:prstClr val="black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6242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Stru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oup of men&#10;&#10;Description automatically generated">
            <a:extLst>
              <a:ext uri="{FF2B5EF4-FFF2-40B4-BE49-F238E27FC236}">
                <a16:creationId xmlns:a16="http://schemas.microsoft.com/office/drawing/2014/main" id="{4E3600F4-7ECE-6EEF-3340-847BBC3D8A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20330" r="2338" b="21848"/>
          <a:stretch/>
        </p:blipFill>
        <p:spPr>
          <a:xfrm>
            <a:off x="1597936" y="1041149"/>
            <a:ext cx="8996127" cy="385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38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opic 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0544-3719-4E74-F78F-FA3A4543A2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1" y="2567864"/>
            <a:ext cx="9144000" cy="737071"/>
          </a:xfrm>
          <a:prstGeom prst="rect">
            <a:avLst/>
          </a:prstGeom>
        </p:spPr>
        <p:txBody>
          <a:bodyPr anchor="b"/>
          <a:lstStyle>
            <a:lvl1pPr algn="ctr">
              <a:defRPr sz="4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TOPIC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AD03C4-6465-F1D8-7238-F3E62B163B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265420"/>
            <a:ext cx="9144000" cy="5752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PAGE</a:t>
            </a:r>
            <a:endParaRPr lang="ru-RU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6A344D-4C88-239B-653B-51F967FAAF6D}"/>
              </a:ext>
            </a:extLst>
          </p:cNvPr>
          <p:cNvCxnSpPr>
            <a:cxnSpLocks/>
          </p:cNvCxnSpPr>
          <p:nvPr userDrawn="1"/>
        </p:nvCxnSpPr>
        <p:spPr>
          <a:xfrm>
            <a:off x="5452851" y="2395447"/>
            <a:ext cx="1371993" cy="0"/>
          </a:xfrm>
          <a:prstGeom prst="line">
            <a:avLst/>
          </a:prstGeom>
          <a:ln w="28575">
            <a:solidFill>
              <a:srgbClr val="77C0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0111A2D-4388-FC62-E378-B8B746ACFC94}"/>
              </a:ext>
            </a:extLst>
          </p:cNvPr>
          <p:cNvSpPr txBox="1"/>
          <p:nvPr userDrawn="1"/>
        </p:nvSpPr>
        <p:spPr>
          <a:xfrm>
            <a:off x="4754775" y="3951215"/>
            <a:ext cx="2920931" cy="149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736">
              <a:lnSpc>
                <a:spcPct val="120000"/>
              </a:lnSpc>
            </a:pPr>
            <a:r>
              <a:rPr lang="en-US" sz="900" dirty="0">
                <a:solidFill>
                  <a:srgbClr val="A5A5A5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Established, Dublin 1988</a:t>
            </a:r>
          </a:p>
        </p:txBody>
      </p:sp>
    </p:spTree>
    <p:extLst>
      <p:ext uri="{BB962C8B-B14F-4D97-AF65-F5344CB8AC3E}">
        <p14:creationId xmlns:p14="http://schemas.microsoft.com/office/powerpoint/2010/main" val="132578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8807AFA3-229B-9FB2-8291-5FA15F10B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5097" y="1143847"/>
            <a:ext cx="11200079" cy="43744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CE9B23-A91A-502F-4A91-F5FB46A46EB9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BF5DB8B-9F85-31B0-92C1-228A11E3E3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DC3296AF-47B5-7AE6-A27E-62444A191D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703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8807AFA3-229B-9FB2-8291-5FA15F10B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5097" y="1143847"/>
            <a:ext cx="4760567" cy="43744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CE9B23-A91A-502F-4A91-F5FB46A46EB9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BF5DB8B-9F85-31B0-92C1-228A11E3E3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DC3296AF-47B5-7AE6-A27E-62444A191D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FAFB8D37-D22A-2578-86D1-B8F1991C16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24596" y="1150405"/>
            <a:ext cx="4760567" cy="43744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723057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8807AFA3-229B-9FB2-8291-5FA15F10B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5097" y="1143847"/>
            <a:ext cx="3188139" cy="43744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CE9B23-A91A-502F-4A91-F5FB46A46EB9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BF5DB8B-9F85-31B0-92C1-228A11E3E3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DC3296AF-47B5-7AE6-A27E-62444A191D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3F6FAA02-23B9-5632-97F5-7AB60112C6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946174" y="1143846"/>
            <a:ext cx="3188139" cy="43744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6149F309-338F-AE24-5424-6E7E99CB6C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97251" y="1143845"/>
            <a:ext cx="3188139" cy="43744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928345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Styl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241A3CF-97DC-65DC-4FC1-C28A35F79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80377" y="1499073"/>
            <a:ext cx="4231245" cy="4200094"/>
          </a:xfrm>
          <a:prstGeom prst="rect">
            <a:avLst/>
          </a:prstGeom>
        </p:spPr>
      </p:pic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B6F0F4F8-6DFE-823F-0061-AEA75DD516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8856" y="886283"/>
            <a:ext cx="2633928" cy="27816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A3F33865-DD6B-E6F4-1554-1CBBA7DA78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8856" y="1090923"/>
            <a:ext cx="2633928" cy="42953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9367F1A1-A469-57F4-D263-F87E6CF7BB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9135" y="2548510"/>
            <a:ext cx="1974704" cy="34287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60EF37A1-6EFE-0987-1366-3E3D376E8D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9135" y="2753149"/>
            <a:ext cx="1974704" cy="99595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0AA46C58-0F96-A09E-6CF9-1A9146D25D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19135" y="4593900"/>
            <a:ext cx="1974704" cy="34287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F4535343-EA52-684E-ADFF-547012B668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9135" y="4798540"/>
            <a:ext cx="1974704" cy="98302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5722C6C4-F55A-8449-B40B-68EA91D72F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23897" y="2548510"/>
            <a:ext cx="1974704" cy="34287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04FAC4CA-A6E4-BD56-49F3-2B8A6E037C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23897" y="2753150"/>
            <a:ext cx="1974704" cy="99595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5F84E30F-83B3-28EB-3481-CFF304FBA1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23897" y="4593900"/>
            <a:ext cx="1974704" cy="34287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spc="5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4D82F36C-4F04-314D-192D-105513D114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23897" y="4798540"/>
            <a:ext cx="1974704" cy="98302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000" b="0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 Title Here</a:t>
            </a:r>
          </a:p>
        </p:txBody>
      </p:sp>
      <p:sp>
        <p:nvSpPr>
          <p:cNvPr id="48" name="Online Image Placeholder 47">
            <a:extLst>
              <a:ext uri="{FF2B5EF4-FFF2-40B4-BE49-F238E27FC236}">
                <a16:creationId xmlns:a16="http://schemas.microsoft.com/office/drawing/2014/main" id="{0EBBA477-198A-B522-2A13-243CF2DCFE95}"/>
              </a:ext>
            </a:extLst>
          </p:cNvPr>
          <p:cNvSpPr>
            <a:spLocks noGrp="1"/>
          </p:cNvSpPr>
          <p:nvPr>
            <p:ph type="clipArt" sz="quarter" idx="22" hasCustomPrompt="1"/>
          </p:nvPr>
        </p:nvSpPr>
        <p:spPr>
          <a:xfrm>
            <a:off x="4436241" y="2455863"/>
            <a:ext cx="765101" cy="691374"/>
          </a:xfrm>
          <a:prstGeom prst="rect">
            <a:avLst/>
          </a:prstGeom>
        </p:spPr>
        <p:txBody>
          <a:bodyPr/>
          <a:lstStyle>
            <a:lvl1pPr>
              <a:defRPr sz="500"/>
            </a:lvl1pPr>
          </a:lstStyle>
          <a:p>
            <a:r>
              <a:rPr lang="en-US" dirty="0"/>
              <a:t>Choose your own icon</a:t>
            </a:r>
            <a:endParaRPr lang="en-IE" dirty="0"/>
          </a:p>
        </p:txBody>
      </p:sp>
      <p:sp>
        <p:nvSpPr>
          <p:cNvPr id="49" name="Online Image Placeholder 47">
            <a:extLst>
              <a:ext uri="{FF2B5EF4-FFF2-40B4-BE49-F238E27FC236}">
                <a16:creationId xmlns:a16="http://schemas.microsoft.com/office/drawing/2014/main" id="{B1235C90-0DFB-20FB-64F1-D482901C44A5}"/>
              </a:ext>
            </a:extLst>
          </p:cNvPr>
          <p:cNvSpPr>
            <a:spLocks noGrp="1"/>
          </p:cNvSpPr>
          <p:nvPr>
            <p:ph type="clipArt" sz="quarter" idx="23" hasCustomPrompt="1"/>
          </p:nvPr>
        </p:nvSpPr>
        <p:spPr>
          <a:xfrm>
            <a:off x="5846760" y="1855077"/>
            <a:ext cx="765101" cy="691374"/>
          </a:xfrm>
          <a:prstGeom prst="rect">
            <a:avLst/>
          </a:prstGeom>
        </p:spPr>
        <p:txBody>
          <a:bodyPr/>
          <a:lstStyle>
            <a:lvl1pPr>
              <a:defRPr sz="500"/>
            </a:lvl1pPr>
          </a:lstStyle>
          <a:p>
            <a:r>
              <a:rPr lang="en-US" dirty="0"/>
              <a:t>Choose your own icon</a:t>
            </a:r>
            <a:endParaRPr lang="en-IE" dirty="0"/>
          </a:p>
        </p:txBody>
      </p:sp>
      <p:sp>
        <p:nvSpPr>
          <p:cNvPr id="50" name="Online Image Placeholder 47">
            <a:extLst>
              <a:ext uri="{FF2B5EF4-FFF2-40B4-BE49-F238E27FC236}">
                <a16:creationId xmlns:a16="http://schemas.microsoft.com/office/drawing/2014/main" id="{3606BF63-1B29-8A9C-6068-A461CDA7257A}"/>
              </a:ext>
            </a:extLst>
          </p:cNvPr>
          <p:cNvSpPr>
            <a:spLocks noGrp="1"/>
          </p:cNvSpPr>
          <p:nvPr>
            <p:ph type="clipArt" sz="quarter" idx="24" hasCustomPrompt="1"/>
          </p:nvPr>
        </p:nvSpPr>
        <p:spPr>
          <a:xfrm>
            <a:off x="7014438" y="3057728"/>
            <a:ext cx="765101" cy="691374"/>
          </a:xfrm>
          <a:prstGeom prst="rect">
            <a:avLst/>
          </a:prstGeom>
        </p:spPr>
        <p:txBody>
          <a:bodyPr/>
          <a:lstStyle>
            <a:lvl1pPr>
              <a:defRPr sz="500"/>
            </a:lvl1pPr>
          </a:lstStyle>
          <a:p>
            <a:r>
              <a:rPr lang="en-US" dirty="0"/>
              <a:t>Choose your own icon</a:t>
            </a:r>
            <a:endParaRPr lang="en-IE" dirty="0"/>
          </a:p>
        </p:txBody>
      </p:sp>
      <p:sp>
        <p:nvSpPr>
          <p:cNvPr id="51" name="Online Image Placeholder 47">
            <a:extLst>
              <a:ext uri="{FF2B5EF4-FFF2-40B4-BE49-F238E27FC236}">
                <a16:creationId xmlns:a16="http://schemas.microsoft.com/office/drawing/2014/main" id="{D76C8288-85B5-8814-AC27-AF6D900EB6FF}"/>
              </a:ext>
            </a:extLst>
          </p:cNvPr>
          <p:cNvSpPr>
            <a:spLocks noGrp="1"/>
          </p:cNvSpPr>
          <p:nvPr>
            <p:ph type="clipArt" sz="quarter" idx="25" hasCustomPrompt="1"/>
          </p:nvPr>
        </p:nvSpPr>
        <p:spPr>
          <a:xfrm>
            <a:off x="6131076" y="4397274"/>
            <a:ext cx="765101" cy="691374"/>
          </a:xfrm>
          <a:prstGeom prst="rect">
            <a:avLst/>
          </a:prstGeom>
        </p:spPr>
        <p:txBody>
          <a:bodyPr/>
          <a:lstStyle>
            <a:lvl1pPr>
              <a:defRPr sz="500"/>
            </a:lvl1pPr>
          </a:lstStyle>
          <a:p>
            <a:r>
              <a:rPr lang="en-US" dirty="0"/>
              <a:t>Choose your own icon</a:t>
            </a:r>
            <a:endParaRPr lang="en-IE" dirty="0"/>
          </a:p>
        </p:txBody>
      </p:sp>
      <p:sp>
        <p:nvSpPr>
          <p:cNvPr id="52" name="Online Image Placeholder 47">
            <a:extLst>
              <a:ext uri="{FF2B5EF4-FFF2-40B4-BE49-F238E27FC236}">
                <a16:creationId xmlns:a16="http://schemas.microsoft.com/office/drawing/2014/main" id="{B86700F1-FA8A-53E8-BB7E-995104A985E7}"/>
              </a:ext>
            </a:extLst>
          </p:cNvPr>
          <p:cNvSpPr>
            <a:spLocks noGrp="1"/>
          </p:cNvSpPr>
          <p:nvPr>
            <p:ph type="clipArt" sz="quarter" idx="26" hasCustomPrompt="1"/>
          </p:nvPr>
        </p:nvSpPr>
        <p:spPr>
          <a:xfrm>
            <a:off x="4614576" y="4107166"/>
            <a:ext cx="765101" cy="691374"/>
          </a:xfrm>
          <a:prstGeom prst="rect">
            <a:avLst/>
          </a:prstGeom>
        </p:spPr>
        <p:txBody>
          <a:bodyPr/>
          <a:lstStyle>
            <a:lvl1pPr>
              <a:defRPr sz="500"/>
            </a:lvl1pPr>
          </a:lstStyle>
          <a:p>
            <a:r>
              <a:rPr lang="en-US" dirty="0"/>
              <a:t>Choose your own icon</a:t>
            </a:r>
            <a:endParaRPr lang="en-IE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B726393-4E99-EEF9-5A84-0B40900C2091}"/>
              </a:ext>
            </a:extLst>
          </p:cNvPr>
          <p:cNvCxnSpPr/>
          <p:nvPr userDrawn="1"/>
        </p:nvCxnSpPr>
        <p:spPr>
          <a:xfrm>
            <a:off x="324236" y="370963"/>
            <a:ext cx="0" cy="52478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5EB6A6C9-5283-1ADF-01C5-6E44B729C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1400" b="0" i="1" cap="none" spc="0" baseline="0">
                <a:solidFill>
                  <a:srgbClr val="92D05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855B0304-B26A-0408-1764-613E0C8BE2F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6822" y="486447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2200" b="1" cap="none" spc="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5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cityscape with a black background&#10;&#10;Description automatically generated">
            <a:extLst>
              <a:ext uri="{FF2B5EF4-FFF2-40B4-BE49-F238E27FC236}">
                <a16:creationId xmlns:a16="http://schemas.microsoft.com/office/drawing/2014/main" id="{07D7D64E-938C-814E-B359-0F8F27821B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78"/>
          <a:stretch/>
        </p:blipFill>
        <p:spPr>
          <a:xfrm>
            <a:off x="0" y="6016625"/>
            <a:ext cx="12192000" cy="838200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4945AE5-5F72-4F02-46FF-36D92D918D0F}"/>
              </a:ext>
            </a:extLst>
          </p:cNvPr>
          <p:cNvSpPr txBox="1">
            <a:spLocks noChangeAspect="1"/>
          </p:cNvSpPr>
          <p:nvPr userDrawn="1"/>
        </p:nvSpPr>
        <p:spPr>
          <a:xfrm rot="5400000">
            <a:off x="11705100" y="653963"/>
            <a:ext cx="685800" cy="288000"/>
          </a:xfrm>
          <a:prstGeom prst="rect">
            <a:avLst/>
          </a:prstGeom>
          <a:solidFill>
            <a:srgbClr val="76BF43">
              <a:alpha val="32000"/>
            </a:srgbClr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kern="1200">
                <a:solidFill>
                  <a:srgbClr val="A6A6A6"/>
                </a:solidFill>
                <a:latin typeface="Calibri"/>
                <a:ea typeface="Open Sans" pitchFamily="34" charset="0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sz="900" dirty="0">
                <a:solidFill>
                  <a:schemeClr val="bg1"/>
                </a:solidFill>
                <a:latin typeface="Open Sans Light"/>
                <a:cs typeface="Open Sans Light"/>
              </a:rPr>
              <a:t>PAGE </a:t>
            </a:r>
            <a:fld id="{857B18ED-D931-45F4-8873-1BEDAB4DC03E}" type="slidenum">
              <a:rPr lang="en-JM" sz="900" smtClean="0">
                <a:solidFill>
                  <a:schemeClr val="bg1"/>
                </a:solidFill>
                <a:latin typeface="Open Sans Light"/>
                <a:cs typeface="Open Sans Light"/>
              </a:rPr>
              <a:pPr/>
              <a:t>‹#›</a:t>
            </a:fld>
            <a:endParaRPr lang="en-JM" sz="900" dirty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  <p:pic>
        <p:nvPicPr>
          <p:cNvPr id="17" name="Picture 16" descr="A logo for a company&#10;&#10;Description automatically generated">
            <a:extLst>
              <a:ext uri="{FF2B5EF4-FFF2-40B4-BE49-F238E27FC236}">
                <a16:creationId xmlns:a16="http://schemas.microsoft.com/office/drawing/2014/main" id="{821C1D90-9641-DF7F-13D5-8E21EF6CFC25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715" y="5844192"/>
            <a:ext cx="1109055" cy="41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80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74" r:id="rId7"/>
    <p:sldLayoutId id="214748367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87" r:id="rId19"/>
    <p:sldLayoutId id="2147483667" r:id="rId20"/>
    <p:sldLayoutId id="2147483668" r:id="rId21"/>
    <p:sldLayoutId id="2147483669" r:id="rId22"/>
    <p:sldLayoutId id="2147483676" r:id="rId23"/>
    <p:sldLayoutId id="2147483677" r:id="rId24"/>
    <p:sldLayoutId id="2147483670" r:id="rId25"/>
    <p:sldLayoutId id="2147483656" r:id="rId26"/>
    <p:sldLayoutId id="2147483673" r:id="rId27"/>
    <p:sldLayoutId id="2147483678" r:id="rId28"/>
    <p:sldLayoutId id="2147483679" r:id="rId29"/>
    <p:sldLayoutId id="2147483688" r:id="rId30"/>
    <p:sldLayoutId id="2147483684" r:id="rId31"/>
    <p:sldLayoutId id="2147483680" r:id="rId32"/>
    <p:sldLayoutId id="2147483681" r:id="rId33"/>
    <p:sldLayoutId id="2147483682" r:id="rId34"/>
    <p:sldLayoutId id="2147483683" r:id="rId35"/>
    <p:sldLayoutId id="2147483685" r:id="rId36"/>
    <p:sldLayoutId id="2147483686" r:id="rId37"/>
    <p:sldLayoutId id="2147483671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jpg"/><Relationship Id="rId18" Type="http://schemas.openxmlformats.org/officeDocument/2006/relationships/image" Target="../media/image39.jpg"/><Relationship Id="rId26" Type="http://schemas.openxmlformats.org/officeDocument/2006/relationships/image" Target="../media/image47.jpg"/><Relationship Id="rId3" Type="http://schemas.openxmlformats.org/officeDocument/2006/relationships/image" Target="../media/image24.svg"/><Relationship Id="rId21" Type="http://schemas.openxmlformats.org/officeDocument/2006/relationships/image" Target="../media/image42.jpg"/><Relationship Id="rId34" Type="http://schemas.openxmlformats.org/officeDocument/2006/relationships/image" Target="../media/image55.jp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jpg"/><Relationship Id="rId25" Type="http://schemas.openxmlformats.org/officeDocument/2006/relationships/image" Target="../media/image46.jpg"/><Relationship Id="rId33" Type="http://schemas.openxmlformats.org/officeDocument/2006/relationships/image" Target="../media/image54.jpg"/><Relationship Id="rId2" Type="http://schemas.openxmlformats.org/officeDocument/2006/relationships/image" Target="../media/image23.png"/><Relationship Id="rId16" Type="http://schemas.openxmlformats.org/officeDocument/2006/relationships/image" Target="../media/image37.jpg"/><Relationship Id="rId20" Type="http://schemas.openxmlformats.org/officeDocument/2006/relationships/image" Target="../media/image41.jp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24" Type="http://schemas.openxmlformats.org/officeDocument/2006/relationships/image" Target="../media/image45.jpg"/><Relationship Id="rId32" Type="http://schemas.openxmlformats.org/officeDocument/2006/relationships/image" Target="../media/image53.jpg"/><Relationship Id="rId5" Type="http://schemas.openxmlformats.org/officeDocument/2006/relationships/image" Target="../media/image26.svg"/><Relationship Id="rId15" Type="http://schemas.openxmlformats.org/officeDocument/2006/relationships/image" Target="../media/image36.jpg"/><Relationship Id="rId23" Type="http://schemas.openxmlformats.org/officeDocument/2006/relationships/image" Target="../media/image44.jpg"/><Relationship Id="rId28" Type="http://schemas.openxmlformats.org/officeDocument/2006/relationships/image" Target="../media/image49.jpg"/><Relationship Id="rId36" Type="http://schemas.openxmlformats.org/officeDocument/2006/relationships/image" Target="../media/image57.jpg"/><Relationship Id="rId10" Type="http://schemas.openxmlformats.org/officeDocument/2006/relationships/image" Target="../media/image31.png"/><Relationship Id="rId19" Type="http://schemas.openxmlformats.org/officeDocument/2006/relationships/image" Target="../media/image40.jpg"/><Relationship Id="rId31" Type="http://schemas.openxmlformats.org/officeDocument/2006/relationships/image" Target="../media/image52.jp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jpg"/><Relationship Id="rId22" Type="http://schemas.openxmlformats.org/officeDocument/2006/relationships/image" Target="../media/image43.jpg"/><Relationship Id="rId27" Type="http://schemas.openxmlformats.org/officeDocument/2006/relationships/image" Target="../media/image48.jpg"/><Relationship Id="rId30" Type="http://schemas.openxmlformats.org/officeDocument/2006/relationships/image" Target="../media/image51.jpg"/><Relationship Id="rId35" Type="http://schemas.openxmlformats.org/officeDocument/2006/relationships/image" Target="../media/image56.jpg"/><Relationship Id="rId8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jpg"/><Relationship Id="rId18" Type="http://schemas.openxmlformats.org/officeDocument/2006/relationships/image" Target="../media/image30.svg"/><Relationship Id="rId26" Type="http://schemas.openxmlformats.org/officeDocument/2006/relationships/image" Target="../media/image68.jpg"/><Relationship Id="rId3" Type="http://schemas.openxmlformats.org/officeDocument/2006/relationships/image" Target="../media/image35.jpg"/><Relationship Id="rId21" Type="http://schemas.openxmlformats.org/officeDocument/2006/relationships/image" Target="../media/image63.jpg"/><Relationship Id="rId34" Type="http://schemas.openxmlformats.org/officeDocument/2006/relationships/image" Target="../media/image76.png"/><Relationship Id="rId7" Type="http://schemas.openxmlformats.org/officeDocument/2006/relationships/image" Target="../media/image40.jpg"/><Relationship Id="rId12" Type="http://schemas.openxmlformats.org/officeDocument/2006/relationships/image" Target="../media/image62.png"/><Relationship Id="rId17" Type="http://schemas.openxmlformats.org/officeDocument/2006/relationships/image" Target="../media/image29.png"/><Relationship Id="rId25" Type="http://schemas.openxmlformats.org/officeDocument/2006/relationships/image" Target="../media/image67.jpg"/><Relationship Id="rId33" Type="http://schemas.openxmlformats.org/officeDocument/2006/relationships/image" Target="../media/image75.jpg"/><Relationship Id="rId2" Type="http://schemas.openxmlformats.org/officeDocument/2006/relationships/image" Target="../media/image33.png"/><Relationship Id="rId16" Type="http://schemas.openxmlformats.org/officeDocument/2006/relationships/image" Target="../media/image26.svg"/><Relationship Id="rId20" Type="http://schemas.openxmlformats.org/officeDocument/2006/relationships/image" Target="../media/image32.svg"/><Relationship Id="rId29" Type="http://schemas.openxmlformats.org/officeDocument/2006/relationships/image" Target="../media/image71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3.jpg"/><Relationship Id="rId11" Type="http://schemas.openxmlformats.org/officeDocument/2006/relationships/image" Target="../media/image61.jpg"/><Relationship Id="rId24" Type="http://schemas.openxmlformats.org/officeDocument/2006/relationships/image" Target="../media/image66.jpg"/><Relationship Id="rId32" Type="http://schemas.openxmlformats.org/officeDocument/2006/relationships/image" Target="../media/image74.jpg"/><Relationship Id="rId5" Type="http://schemas.openxmlformats.org/officeDocument/2006/relationships/image" Target="../media/image36.jpg"/><Relationship Id="rId15" Type="http://schemas.openxmlformats.org/officeDocument/2006/relationships/image" Target="../media/image25.png"/><Relationship Id="rId23" Type="http://schemas.openxmlformats.org/officeDocument/2006/relationships/image" Target="../media/image65.jpg"/><Relationship Id="rId28" Type="http://schemas.openxmlformats.org/officeDocument/2006/relationships/image" Target="../media/image70.jpg"/><Relationship Id="rId10" Type="http://schemas.openxmlformats.org/officeDocument/2006/relationships/image" Target="../media/image60.jpg"/><Relationship Id="rId19" Type="http://schemas.openxmlformats.org/officeDocument/2006/relationships/image" Target="../media/image31.png"/><Relationship Id="rId31" Type="http://schemas.openxmlformats.org/officeDocument/2006/relationships/image" Target="../media/image73.jpg"/><Relationship Id="rId4" Type="http://schemas.openxmlformats.org/officeDocument/2006/relationships/image" Target="../media/image34.jpg"/><Relationship Id="rId9" Type="http://schemas.openxmlformats.org/officeDocument/2006/relationships/image" Target="../media/image59.jpg"/><Relationship Id="rId14" Type="http://schemas.openxmlformats.org/officeDocument/2006/relationships/image" Target="../media/image48.jpg"/><Relationship Id="rId22" Type="http://schemas.openxmlformats.org/officeDocument/2006/relationships/image" Target="../media/image64.jpg"/><Relationship Id="rId27" Type="http://schemas.openxmlformats.org/officeDocument/2006/relationships/image" Target="../media/image69.jpg"/><Relationship Id="rId30" Type="http://schemas.openxmlformats.org/officeDocument/2006/relationships/image" Target="../media/image72.jpg"/><Relationship Id="rId35" Type="http://schemas.openxmlformats.org/officeDocument/2006/relationships/image" Target="../media/image77.svg"/><Relationship Id="rId8" Type="http://schemas.openxmlformats.org/officeDocument/2006/relationships/image" Target="../media/image5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13" Type="http://schemas.openxmlformats.org/officeDocument/2006/relationships/image" Target="../media/image83.png"/><Relationship Id="rId3" Type="http://schemas.openxmlformats.org/officeDocument/2006/relationships/image" Target="../media/image50.png"/><Relationship Id="rId7" Type="http://schemas.openxmlformats.org/officeDocument/2006/relationships/image" Target="../media/image36.jpg"/><Relationship Id="rId12" Type="http://schemas.openxmlformats.org/officeDocument/2006/relationships/image" Target="../media/image82.jpg"/><Relationship Id="rId2" Type="http://schemas.openxmlformats.org/officeDocument/2006/relationships/image" Target="../media/image33.png"/><Relationship Id="rId16" Type="http://schemas.openxmlformats.org/officeDocument/2006/relationships/image" Target="../media/image86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8.jpg"/><Relationship Id="rId11" Type="http://schemas.openxmlformats.org/officeDocument/2006/relationships/image" Target="../media/image81.jpg"/><Relationship Id="rId5" Type="http://schemas.openxmlformats.org/officeDocument/2006/relationships/image" Target="../media/image41.jpg"/><Relationship Id="rId15" Type="http://schemas.openxmlformats.org/officeDocument/2006/relationships/image" Target="../media/image85.jpg"/><Relationship Id="rId10" Type="http://schemas.openxmlformats.org/officeDocument/2006/relationships/image" Target="../media/image80.jpg"/><Relationship Id="rId4" Type="http://schemas.openxmlformats.org/officeDocument/2006/relationships/image" Target="../media/image34.jpg"/><Relationship Id="rId9" Type="http://schemas.openxmlformats.org/officeDocument/2006/relationships/image" Target="../media/image79.jpg"/><Relationship Id="rId1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C4DCF8C-2CB3-F08B-3C79-3E45A0D8D0D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387B4E-8974-5686-8F46-A7B74B95C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2EA1F-D9AF-9E9E-8B24-EF26F38E7F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D7C564-D548-5400-17D1-4D0E37DC394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72396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B65B2-67A7-08EB-BFF6-4CDDCD866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FCE66D-9B8F-AE85-7E01-77D57518AE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5098" y="1143847"/>
            <a:ext cx="3081021" cy="2079187"/>
          </a:xfrm>
        </p:spPr>
        <p:txBody>
          <a:bodyPr/>
          <a:lstStyle/>
          <a:p>
            <a:pPr algn="just" defTabSz="685736"/>
            <a:r>
              <a:rPr lang="en-GB" sz="1400" b="1" dirty="0">
                <a:ea typeface="Lato" panose="020F0502020204030203" pitchFamily="34" charset="0"/>
              </a:rPr>
              <a:t>OCSC </a:t>
            </a:r>
            <a:r>
              <a:rPr lang="en-GB" sz="1400" b="1" dirty="0">
                <a:solidFill>
                  <a:srgbClr val="76BF43"/>
                </a:solidFill>
                <a:ea typeface="Lato" panose="020F0502020204030203" pitchFamily="34" charset="0"/>
              </a:rPr>
              <a:t>SERVICES</a:t>
            </a:r>
          </a:p>
          <a:p>
            <a:pPr algn="just" defTabSz="685736">
              <a:lnSpc>
                <a:spcPct val="50000"/>
              </a:lnSpc>
            </a:pPr>
            <a:endParaRPr lang="en-GB" sz="1400" b="1" dirty="0">
              <a:solidFill>
                <a:srgbClr val="76BF43"/>
              </a:solidFill>
              <a:ea typeface="Lato" panose="020F0502020204030203" pitchFamily="34" charset="0"/>
            </a:endParaRP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BIM</a:t>
            </a: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Contracts</a:t>
            </a: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Civil</a:t>
            </a: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Due Diligence</a:t>
            </a: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Employers Representative</a:t>
            </a: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Environment &amp; Ecology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26146-1FAF-1B89-35EE-9139FAB95B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Services &amp; Sectors</a:t>
            </a:r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81A68-DCF7-10FC-FB16-5D3319BF18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O’CONNOR SUTTON CRONIN</a:t>
            </a:r>
            <a:endParaRPr lang="en-IE" b="1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96B4026-0C5C-A1D9-75F9-577D0A7A7C26}"/>
              </a:ext>
            </a:extLst>
          </p:cNvPr>
          <p:cNvSpPr txBox="1">
            <a:spLocks/>
          </p:cNvSpPr>
          <p:nvPr/>
        </p:nvSpPr>
        <p:spPr>
          <a:xfrm>
            <a:off x="3132586" y="1456001"/>
            <a:ext cx="3081021" cy="20791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685736">
              <a:lnSpc>
                <a:spcPct val="50000"/>
              </a:lnSpc>
            </a:pPr>
            <a:endParaRPr lang="en-GB" sz="1400" b="1" dirty="0">
              <a:solidFill>
                <a:srgbClr val="76BF43"/>
              </a:solidFill>
              <a:ea typeface="Lato" panose="020F0502020204030203" pitchFamily="34" charset="0"/>
            </a:endParaRP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Expert Witness</a:t>
            </a: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Health &amp; Safety /PSDP</a:t>
            </a: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Infrastructure</a:t>
            </a: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Mechanical &amp; Electrical </a:t>
            </a: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Planning</a:t>
            </a: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Project Management</a:t>
            </a: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endParaRPr lang="en-GB" dirty="0">
              <a:ea typeface="Lato" panose="020F0502020204030203" pitchFamily="34" charset="0"/>
            </a:endParaRPr>
          </a:p>
          <a:p>
            <a:endParaRPr lang="en-IE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570A759C-ACE5-674B-5A26-C6311AD40E69}"/>
              </a:ext>
            </a:extLst>
          </p:cNvPr>
          <p:cNvSpPr txBox="1">
            <a:spLocks/>
          </p:cNvSpPr>
          <p:nvPr/>
        </p:nvSpPr>
        <p:spPr>
          <a:xfrm>
            <a:off x="495097" y="3616665"/>
            <a:ext cx="3081021" cy="20791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685736"/>
            <a:r>
              <a:rPr lang="en-GB" sz="1400" b="1" dirty="0">
                <a:ea typeface="Lato" panose="020F0502020204030203" pitchFamily="34" charset="0"/>
              </a:rPr>
              <a:t>OCSC </a:t>
            </a:r>
            <a:r>
              <a:rPr lang="en-GB" sz="1400" b="1" dirty="0">
                <a:solidFill>
                  <a:srgbClr val="76BF43"/>
                </a:solidFill>
                <a:ea typeface="Lato" panose="020F0502020204030203" pitchFamily="34" charset="0"/>
              </a:rPr>
              <a:t>SECTORS</a:t>
            </a:r>
          </a:p>
          <a:p>
            <a:pPr algn="just" defTabSz="685736">
              <a:lnSpc>
                <a:spcPct val="50000"/>
              </a:lnSpc>
            </a:pPr>
            <a:endParaRPr lang="en-GB" sz="1400" b="1" dirty="0">
              <a:solidFill>
                <a:srgbClr val="76BF43"/>
              </a:solidFill>
              <a:ea typeface="Lato" panose="020F0502020204030203" pitchFamily="34" charset="0"/>
            </a:endParaRP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Bridges</a:t>
            </a: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Commercial</a:t>
            </a: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Education</a:t>
            </a: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Environmental</a:t>
            </a: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Health Care</a:t>
            </a: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Industrial</a:t>
            </a:r>
          </a:p>
          <a:p>
            <a:endParaRPr lang="en-I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521237-BC3A-5B06-1777-719D6236AD97}"/>
              </a:ext>
            </a:extLst>
          </p:cNvPr>
          <p:cNvGrpSpPr/>
          <p:nvPr/>
        </p:nvGrpSpPr>
        <p:grpSpPr>
          <a:xfrm>
            <a:off x="8309645" y="2052437"/>
            <a:ext cx="3521797" cy="3128455"/>
            <a:chOff x="5795055" y="1237670"/>
            <a:chExt cx="3752850" cy="3380184"/>
          </a:xfrm>
        </p:grpSpPr>
        <p:sp>
          <p:nvSpPr>
            <p:cNvPr id="9" name="Freeform 297">
              <a:extLst>
                <a:ext uri="{FF2B5EF4-FFF2-40B4-BE49-F238E27FC236}">
                  <a16:creationId xmlns:a16="http://schemas.microsoft.com/office/drawing/2014/main" id="{336B305F-D358-640C-2C69-50279D461C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5074" y="2094919"/>
              <a:ext cx="528638" cy="547688"/>
            </a:xfrm>
            <a:custGeom>
              <a:avLst/>
              <a:gdLst>
                <a:gd name="T0" fmla="*/ 281940 w 185"/>
                <a:gd name="T1" fmla="*/ 57051 h 192"/>
                <a:gd name="T2" fmla="*/ 152400 w 185"/>
                <a:gd name="T3" fmla="*/ 79871 h 192"/>
                <a:gd name="T4" fmla="*/ 38100 w 185"/>
                <a:gd name="T5" fmla="*/ 182563 h 192"/>
                <a:gd name="T6" fmla="*/ 53340 w 185"/>
                <a:gd name="T7" fmla="*/ 281451 h 192"/>
                <a:gd name="T8" fmla="*/ 30480 w 185"/>
                <a:gd name="T9" fmla="*/ 418372 h 192"/>
                <a:gd name="T10" fmla="*/ 167640 w 185"/>
                <a:gd name="T11" fmla="*/ 562901 h 192"/>
                <a:gd name="T12" fmla="*/ 308610 w 185"/>
                <a:gd name="T13" fmla="*/ 425979 h 192"/>
                <a:gd name="T14" fmla="*/ 381000 w 185"/>
                <a:gd name="T15" fmla="*/ 631362 h 192"/>
                <a:gd name="T16" fmla="*/ 392430 w 185"/>
                <a:gd name="T17" fmla="*/ 555294 h 192"/>
                <a:gd name="T18" fmla="*/ 335280 w 185"/>
                <a:gd name="T19" fmla="*/ 555294 h 192"/>
                <a:gd name="T20" fmla="*/ 285750 w 185"/>
                <a:gd name="T21" fmla="*/ 593328 h 192"/>
                <a:gd name="T22" fmla="*/ 259080 w 185"/>
                <a:gd name="T23" fmla="*/ 638969 h 192"/>
                <a:gd name="T24" fmla="*/ 270510 w 185"/>
                <a:gd name="T25" fmla="*/ 680806 h 192"/>
                <a:gd name="T26" fmla="*/ 316230 w 185"/>
                <a:gd name="T27" fmla="*/ 707430 h 192"/>
                <a:gd name="T28" fmla="*/ 346710 w 185"/>
                <a:gd name="T29" fmla="*/ 684609 h 192"/>
                <a:gd name="T30" fmla="*/ 499110 w 185"/>
                <a:gd name="T31" fmla="*/ 623755 h 192"/>
                <a:gd name="T32" fmla="*/ 704850 w 185"/>
                <a:gd name="T33" fmla="*/ 650379 h 192"/>
                <a:gd name="T34" fmla="*/ 487680 w 185"/>
                <a:gd name="T35" fmla="*/ 391749 h 192"/>
                <a:gd name="T36" fmla="*/ 514350 w 185"/>
                <a:gd name="T37" fmla="*/ 353715 h 192"/>
                <a:gd name="T38" fmla="*/ 533400 w 185"/>
                <a:gd name="T39" fmla="*/ 292861 h 192"/>
                <a:gd name="T40" fmla="*/ 476250 w 185"/>
                <a:gd name="T41" fmla="*/ 311878 h 192"/>
                <a:gd name="T42" fmla="*/ 445770 w 185"/>
                <a:gd name="T43" fmla="*/ 323288 h 192"/>
                <a:gd name="T44" fmla="*/ 449580 w 185"/>
                <a:gd name="T45" fmla="*/ 361322 h 192"/>
                <a:gd name="T46" fmla="*/ 457200 w 185"/>
                <a:gd name="T47" fmla="*/ 399355 h 192"/>
                <a:gd name="T48" fmla="*/ 457200 w 185"/>
                <a:gd name="T49" fmla="*/ 475423 h 192"/>
                <a:gd name="T50" fmla="*/ 407670 w 185"/>
                <a:gd name="T51" fmla="*/ 266237 h 192"/>
                <a:gd name="T52" fmla="*/ 422910 w 185"/>
                <a:gd name="T53" fmla="*/ 155939 h 192"/>
                <a:gd name="T54" fmla="*/ 335280 w 185"/>
                <a:gd name="T55" fmla="*/ 11410 h 192"/>
                <a:gd name="T56" fmla="*/ 365760 w 185"/>
                <a:gd name="T57" fmla="*/ 657986 h 192"/>
                <a:gd name="T58" fmla="*/ 377190 w 185"/>
                <a:gd name="T59" fmla="*/ 635165 h 192"/>
                <a:gd name="T60" fmla="*/ 365760 w 185"/>
                <a:gd name="T61" fmla="*/ 657986 h 192"/>
                <a:gd name="T62" fmla="*/ 320040 w 185"/>
                <a:gd name="T63" fmla="*/ 387945 h 192"/>
                <a:gd name="T64" fmla="*/ 361950 w 185"/>
                <a:gd name="T65" fmla="*/ 349911 h 19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85" h="192">
                  <a:moveTo>
                    <a:pt x="75" y="13"/>
                  </a:moveTo>
                  <a:cubicBezTo>
                    <a:pt x="74" y="14"/>
                    <a:pt x="74" y="15"/>
                    <a:pt x="74" y="15"/>
                  </a:cubicBezTo>
                  <a:cubicBezTo>
                    <a:pt x="68" y="15"/>
                    <a:pt x="62" y="17"/>
                    <a:pt x="57" y="21"/>
                  </a:cubicBezTo>
                  <a:cubicBezTo>
                    <a:pt x="52" y="19"/>
                    <a:pt x="46" y="19"/>
                    <a:pt x="40" y="21"/>
                  </a:cubicBezTo>
                  <a:cubicBezTo>
                    <a:pt x="33" y="19"/>
                    <a:pt x="24" y="20"/>
                    <a:pt x="18" y="26"/>
                  </a:cubicBezTo>
                  <a:cubicBezTo>
                    <a:pt x="12" y="31"/>
                    <a:pt x="9" y="39"/>
                    <a:pt x="10" y="48"/>
                  </a:cubicBezTo>
                  <a:cubicBezTo>
                    <a:pt x="11" y="52"/>
                    <a:pt x="13" y="56"/>
                    <a:pt x="17" y="59"/>
                  </a:cubicBezTo>
                  <a:cubicBezTo>
                    <a:pt x="14" y="64"/>
                    <a:pt x="13" y="69"/>
                    <a:pt x="14" y="74"/>
                  </a:cubicBezTo>
                  <a:cubicBezTo>
                    <a:pt x="4" y="80"/>
                    <a:pt x="0" y="92"/>
                    <a:pt x="4" y="103"/>
                  </a:cubicBezTo>
                  <a:cubicBezTo>
                    <a:pt x="5" y="105"/>
                    <a:pt x="6" y="108"/>
                    <a:pt x="8" y="110"/>
                  </a:cubicBezTo>
                  <a:cubicBezTo>
                    <a:pt x="1" y="120"/>
                    <a:pt x="2" y="134"/>
                    <a:pt x="11" y="143"/>
                  </a:cubicBezTo>
                  <a:cubicBezTo>
                    <a:pt x="20" y="152"/>
                    <a:pt x="34" y="154"/>
                    <a:pt x="44" y="148"/>
                  </a:cubicBezTo>
                  <a:cubicBezTo>
                    <a:pt x="51" y="144"/>
                    <a:pt x="56" y="137"/>
                    <a:pt x="57" y="130"/>
                  </a:cubicBezTo>
                  <a:cubicBezTo>
                    <a:pt x="68" y="128"/>
                    <a:pt x="77" y="122"/>
                    <a:pt x="81" y="112"/>
                  </a:cubicBezTo>
                  <a:cubicBezTo>
                    <a:pt x="92" y="122"/>
                    <a:pt x="108" y="142"/>
                    <a:pt x="127" y="160"/>
                  </a:cubicBezTo>
                  <a:cubicBezTo>
                    <a:pt x="117" y="168"/>
                    <a:pt x="109" y="166"/>
                    <a:pt x="100" y="166"/>
                  </a:cubicBezTo>
                  <a:cubicBezTo>
                    <a:pt x="102" y="163"/>
                    <a:pt x="102" y="160"/>
                    <a:pt x="101" y="157"/>
                  </a:cubicBezTo>
                  <a:cubicBezTo>
                    <a:pt x="104" y="155"/>
                    <a:pt x="105" y="150"/>
                    <a:pt x="103" y="146"/>
                  </a:cubicBezTo>
                  <a:cubicBezTo>
                    <a:pt x="101" y="143"/>
                    <a:pt x="97" y="141"/>
                    <a:pt x="93" y="142"/>
                  </a:cubicBezTo>
                  <a:cubicBezTo>
                    <a:pt x="91" y="143"/>
                    <a:pt x="89" y="144"/>
                    <a:pt x="88" y="146"/>
                  </a:cubicBezTo>
                  <a:cubicBezTo>
                    <a:pt x="84" y="145"/>
                    <a:pt x="79" y="149"/>
                    <a:pt x="79" y="153"/>
                  </a:cubicBezTo>
                  <a:cubicBezTo>
                    <a:pt x="77" y="154"/>
                    <a:pt x="76" y="155"/>
                    <a:pt x="75" y="156"/>
                  </a:cubicBezTo>
                  <a:cubicBezTo>
                    <a:pt x="72" y="155"/>
                    <a:pt x="68" y="157"/>
                    <a:pt x="66" y="159"/>
                  </a:cubicBezTo>
                  <a:cubicBezTo>
                    <a:pt x="65" y="162"/>
                    <a:pt x="65" y="166"/>
                    <a:pt x="68" y="168"/>
                  </a:cubicBezTo>
                  <a:cubicBezTo>
                    <a:pt x="68" y="170"/>
                    <a:pt x="69" y="172"/>
                    <a:pt x="70" y="173"/>
                  </a:cubicBezTo>
                  <a:cubicBezTo>
                    <a:pt x="70" y="175"/>
                    <a:pt x="70" y="177"/>
                    <a:pt x="71" y="179"/>
                  </a:cubicBezTo>
                  <a:cubicBezTo>
                    <a:pt x="68" y="182"/>
                    <a:pt x="69" y="188"/>
                    <a:pt x="73" y="190"/>
                  </a:cubicBezTo>
                  <a:cubicBezTo>
                    <a:pt x="77" y="192"/>
                    <a:pt x="82" y="190"/>
                    <a:pt x="83" y="186"/>
                  </a:cubicBezTo>
                  <a:cubicBezTo>
                    <a:pt x="84" y="185"/>
                    <a:pt x="84" y="185"/>
                    <a:pt x="84" y="185"/>
                  </a:cubicBezTo>
                  <a:cubicBezTo>
                    <a:pt x="87" y="185"/>
                    <a:pt x="90" y="183"/>
                    <a:pt x="91" y="180"/>
                  </a:cubicBezTo>
                  <a:cubicBezTo>
                    <a:pt x="93" y="179"/>
                    <a:pt x="94" y="177"/>
                    <a:pt x="95" y="175"/>
                  </a:cubicBezTo>
                  <a:cubicBezTo>
                    <a:pt x="101" y="170"/>
                    <a:pt x="122" y="168"/>
                    <a:pt x="131" y="164"/>
                  </a:cubicBezTo>
                  <a:cubicBezTo>
                    <a:pt x="145" y="177"/>
                    <a:pt x="159" y="188"/>
                    <a:pt x="172" y="192"/>
                  </a:cubicBezTo>
                  <a:cubicBezTo>
                    <a:pt x="185" y="171"/>
                    <a:pt x="185" y="171"/>
                    <a:pt x="185" y="171"/>
                  </a:cubicBezTo>
                  <a:cubicBezTo>
                    <a:pt x="153" y="164"/>
                    <a:pt x="135" y="147"/>
                    <a:pt x="123" y="129"/>
                  </a:cubicBezTo>
                  <a:cubicBezTo>
                    <a:pt x="125" y="124"/>
                    <a:pt x="127" y="113"/>
                    <a:pt x="128" y="103"/>
                  </a:cubicBezTo>
                  <a:cubicBezTo>
                    <a:pt x="130" y="102"/>
                    <a:pt x="131" y="101"/>
                    <a:pt x="132" y="100"/>
                  </a:cubicBezTo>
                  <a:cubicBezTo>
                    <a:pt x="134" y="99"/>
                    <a:pt x="136" y="96"/>
                    <a:pt x="135" y="93"/>
                  </a:cubicBezTo>
                  <a:cubicBezTo>
                    <a:pt x="138" y="92"/>
                    <a:pt x="140" y="89"/>
                    <a:pt x="139" y="86"/>
                  </a:cubicBezTo>
                  <a:cubicBezTo>
                    <a:pt x="142" y="84"/>
                    <a:pt x="142" y="79"/>
                    <a:pt x="140" y="77"/>
                  </a:cubicBezTo>
                  <a:cubicBezTo>
                    <a:pt x="137" y="74"/>
                    <a:pt x="133" y="75"/>
                    <a:pt x="131" y="78"/>
                  </a:cubicBezTo>
                  <a:cubicBezTo>
                    <a:pt x="128" y="77"/>
                    <a:pt x="125" y="79"/>
                    <a:pt x="125" y="82"/>
                  </a:cubicBezTo>
                  <a:cubicBezTo>
                    <a:pt x="124" y="82"/>
                    <a:pt x="123" y="83"/>
                    <a:pt x="122" y="84"/>
                  </a:cubicBezTo>
                  <a:cubicBezTo>
                    <a:pt x="120" y="83"/>
                    <a:pt x="118" y="84"/>
                    <a:pt x="117" y="85"/>
                  </a:cubicBezTo>
                  <a:cubicBezTo>
                    <a:pt x="115" y="87"/>
                    <a:pt x="115" y="90"/>
                    <a:pt x="117" y="91"/>
                  </a:cubicBezTo>
                  <a:cubicBezTo>
                    <a:pt x="117" y="93"/>
                    <a:pt x="117" y="94"/>
                    <a:pt x="118" y="95"/>
                  </a:cubicBezTo>
                  <a:cubicBezTo>
                    <a:pt x="118" y="96"/>
                    <a:pt x="118" y="97"/>
                    <a:pt x="119" y="98"/>
                  </a:cubicBezTo>
                  <a:cubicBezTo>
                    <a:pt x="117" y="100"/>
                    <a:pt x="117" y="104"/>
                    <a:pt x="120" y="105"/>
                  </a:cubicBezTo>
                  <a:cubicBezTo>
                    <a:pt x="122" y="107"/>
                    <a:pt x="125" y="106"/>
                    <a:pt x="127" y="103"/>
                  </a:cubicBezTo>
                  <a:cubicBezTo>
                    <a:pt x="125" y="111"/>
                    <a:pt x="123" y="120"/>
                    <a:pt x="120" y="125"/>
                  </a:cubicBezTo>
                  <a:cubicBezTo>
                    <a:pt x="112" y="111"/>
                    <a:pt x="106" y="98"/>
                    <a:pt x="100" y="87"/>
                  </a:cubicBezTo>
                  <a:cubicBezTo>
                    <a:pt x="104" y="82"/>
                    <a:pt x="107" y="76"/>
                    <a:pt x="107" y="70"/>
                  </a:cubicBezTo>
                  <a:cubicBezTo>
                    <a:pt x="113" y="63"/>
                    <a:pt x="114" y="52"/>
                    <a:pt x="110" y="44"/>
                  </a:cubicBezTo>
                  <a:cubicBezTo>
                    <a:pt x="110" y="43"/>
                    <a:pt x="111" y="42"/>
                    <a:pt x="111" y="41"/>
                  </a:cubicBezTo>
                  <a:cubicBezTo>
                    <a:pt x="119" y="33"/>
                    <a:pt x="120" y="21"/>
                    <a:pt x="114" y="12"/>
                  </a:cubicBezTo>
                  <a:cubicBezTo>
                    <a:pt x="108" y="4"/>
                    <a:pt x="97" y="0"/>
                    <a:pt x="88" y="3"/>
                  </a:cubicBezTo>
                  <a:cubicBezTo>
                    <a:pt x="82" y="4"/>
                    <a:pt x="78" y="8"/>
                    <a:pt x="75" y="13"/>
                  </a:cubicBezTo>
                  <a:close/>
                  <a:moveTo>
                    <a:pt x="96" y="173"/>
                  </a:moveTo>
                  <a:cubicBezTo>
                    <a:pt x="96" y="172"/>
                    <a:pt x="96" y="171"/>
                    <a:pt x="96" y="170"/>
                  </a:cubicBezTo>
                  <a:cubicBezTo>
                    <a:pt x="97" y="169"/>
                    <a:pt x="98" y="168"/>
                    <a:pt x="99" y="167"/>
                  </a:cubicBezTo>
                  <a:cubicBezTo>
                    <a:pt x="101" y="167"/>
                    <a:pt x="103" y="168"/>
                    <a:pt x="104" y="169"/>
                  </a:cubicBezTo>
                  <a:cubicBezTo>
                    <a:pt x="101" y="171"/>
                    <a:pt x="98" y="172"/>
                    <a:pt x="96" y="173"/>
                  </a:cubicBezTo>
                  <a:close/>
                  <a:moveTo>
                    <a:pt x="107" y="122"/>
                  </a:moveTo>
                  <a:cubicBezTo>
                    <a:pt x="104" y="118"/>
                    <a:pt x="93" y="109"/>
                    <a:pt x="84" y="102"/>
                  </a:cubicBezTo>
                  <a:cubicBezTo>
                    <a:pt x="84" y="101"/>
                    <a:pt x="84" y="99"/>
                    <a:pt x="84" y="97"/>
                  </a:cubicBezTo>
                  <a:cubicBezTo>
                    <a:pt x="88" y="96"/>
                    <a:pt x="92" y="94"/>
                    <a:pt x="95" y="92"/>
                  </a:cubicBezTo>
                  <a:cubicBezTo>
                    <a:pt x="100" y="102"/>
                    <a:pt x="104" y="115"/>
                    <a:pt x="107" y="122"/>
                  </a:cubicBezTo>
                  <a:close/>
                </a:path>
              </a:pathLst>
            </a:custGeom>
            <a:solidFill>
              <a:srgbClr val="4C9A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ru-RU" sz="1350" kern="0">
                <a:solidFill>
                  <a:srgbClr val="414042"/>
                </a:solidFill>
                <a:latin typeface="Calibri" panose="020F0502020204030204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0A400-9EB5-9585-9AFF-8D6D114616C5}"/>
                </a:ext>
              </a:extLst>
            </p:cNvPr>
            <p:cNvGrpSpPr/>
            <p:nvPr/>
          </p:nvGrpSpPr>
          <p:grpSpPr>
            <a:xfrm>
              <a:off x="5795055" y="1237670"/>
              <a:ext cx="3752850" cy="3380184"/>
              <a:chOff x="5214664" y="1032194"/>
              <a:chExt cx="3752850" cy="3380184"/>
            </a:xfrm>
          </p:grpSpPr>
          <p:sp>
            <p:nvSpPr>
              <p:cNvPr id="11" name="Freeform 296">
                <a:extLst>
                  <a:ext uri="{FF2B5EF4-FFF2-40B4-BE49-F238E27FC236}">
                    <a16:creationId xmlns:a16="http://schemas.microsoft.com/office/drawing/2014/main" id="{210757F3-0556-4D8C-5FC7-3020623881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85173" y="1114346"/>
                <a:ext cx="694135" cy="763191"/>
              </a:xfrm>
              <a:custGeom>
                <a:avLst/>
                <a:gdLst>
                  <a:gd name="T0" fmla="*/ 841722 w 243"/>
                  <a:gd name="T1" fmla="*/ 697448 h 267"/>
                  <a:gd name="T2" fmla="*/ 841722 w 243"/>
                  <a:gd name="T3" fmla="*/ 545000 h 267"/>
                  <a:gd name="T4" fmla="*/ 712226 w 243"/>
                  <a:gd name="T5" fmla="*/ 255350 h 267"/>
                  <a:gd name="T6" fmla="*/ 457043 w 243"/>
                  <a:gd name="T7" fmla="*/ 137203 h 267"/>
                  <a:gd name="T8" fmla="*/ 133304 w 243"/>
                  <a:gd name="T9" fmla="*/ 259161 h 267"/>
                  <a:gd name="T10" fmla="*/ 201861 w 243"/>
                  <a:gd name="T11" fmla="*/ 590735 h 267"/>
                  <a:gd name="T12" fmla="*/ 239948 w 243"/>
                  <a:gd name="T13" fmla="*/ 792728 h 267"/>
                  <a:gd name="T14" fmla="*/ 129496 w 243"/>
                  <a:gd name="T15" fmla="*/ 979476 h 267"/>
                  <a:gd name="T16" fmla="*/ 201861 w 243"/>
                  <a:gd name="T17" fmla="*/ 1017588 h 267"/>
                  <a:gd name="T18" fmla="*/ 300887 w 243"/>
                  <a:gd name="T19" fmla="*/ 849896 h 267"/>
                  <a:gd name="T20" fmla="*/ 418957 w 243"/>
                  <a:gd name="T21" fmla="*/ 792728 h 267"/>
                  <a:gd name="T22" fmla="*/ 476087 w 243"/>
                  <a:gd name="T23" fmla="*/ 788917 h 267"/>
                  <a:gd name="T24" fmla="*/ 685565 w 243"/>
                  <a:gd name="T25" fmla="*/ 800350 h 267"/>
                  <a:gd name="T26" fmla="*/ 841722 w 243"/>
                  <a:gd name="T27" fmla="*/ 697448 h 267"/>
                  <a:gd name="T28" fmla="*/ 236139 w 243"/>
                  <a:gd name="T29" fmla="*/ 720315 h 267"/>
                  <a:gd name="T30" fmla="*/ 209478 w 243"/>
                  <a:gd name="T31" fmla="*/ 590735 h 267"/>
                  <a:gd name="T32" fmla="*/ 228522 w 243"/>
                  <a:gd name="T33" fmla="*/ 590735 h 267"/>
                  <a:gd name="T34" fmla="*/ 285652 w 243"/>
                  <a:gd name="T35" fmla="*/ 674581 h 267"/>
                  <a:gd name="T36" fmla="*/ 255183 w 243"/>
                  <a:gd name="T37" fmla="*/ 758427 h 267"/>
                  <a:gd name="T38" fmla="*/ 236139 w 243"/>
                  <a:gd name="T39" fmla="*/ 720315 h 267"/>
                  <a:gd name="T40" fmla="*/ 338974 w 243"/>
                  <a:gd name="T41" fmla="*/ 766049 h 267"/>
                  <a:gd name="T42" fmla="*/ 361826 w 243"/>
                  <a:gd name="T43" fmla="*/ 697448 h 267"/>
                  <a:gd name="T44" fmla="*/ 388487 w 243"/>
                  <a:gd name="T45" fmla="*/ 697448 h 267"/>
                  <a:gd name="T46" fmla="*/ 434191 w 243"/>
                  <a:gd name="T47" fmla="*/ 758427 h 267"/>
                  <a:gd name="T48" fmla="*/ 338974 w 243"/>
                  <a:gd name="T49" fmla="*/ 766049 h 26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43" h="267">
                    <a:moveTo>
                      <a:pt x="221" y="183"/>
                    </a:moveTo>
                    <a:cubicBezTo>
                      <a:pt x="227" y="170"/>
                      <a:pt x="227" y="155"/>
                      <a:pt x="221" y="143"/>
                    </a:cubicBezTo>
                    <a:cubicBezTo>
                      <a:pt x="243" y="113"/>
                      <a:pt x="224" y="69"/>
                      <a:pt x="187" y="67"/>
                    </a:cubicBezTo>
                    <a:cubicBezTo>
                      <a:pt x="179" y="38"/>
                      <a:pt x="146" y="22"/>
                      <a:pt x="120" y="36"/>
                    </a:cubicBezTo>
                    <a:cubicBezTo>
                      <a:pt x="91" y="0"/>
                      <a:pt x="31" y="22"/>
                      <a:pt x="35" y="68"/>
                    </a:cubicBezTo>
                    <a:cubicBezTo>
                      <a:pt x="0" y="92"/>
                      <a:pt x="12" y="148"/>
                      <a:pt x="53" y="155"/>
                    </a:cubicBezTo>
                    <a:cubicBezTo>
                      <a:pt x="54" y="174"/>
                      <a:pt x="55" y="191"/>
                      <a:pt x="63" y="208"/>
                    </a:cubicBezTo>
                    <a:cubicBezTo>
                      <a:pt x="54" y="225"/>
                      <a:pt x="42" y="240"/>
                      <a:pt x="34" y="257"/>
                    </a:cubicBezTo>
                    <a:cubicBezTo>
                      <a:pt x="53" y="267"/>
                      <a:pt x="53" y="267"/>
                      <a:pt x="53" y="267"/>
                    </a:cubicBezTo>
                    <a:cubicBezTo>
                      <a:pt x="58" y="251"/>
                      <a:pt x="71" y="238"/>
                      <a:pt x="79" y="223"/>
                    </a:cubicBezTo>
                    <a:cubicBezTo>
                      <a:pt x="85" y="217"/>
                      <a:pt x="89" y="210"/>
                      <a:pt x="110" y="208"/>
                    </a:cubicBezTo>
                    <a:cubicBezTo>
                      <a:pt x="115" y="207"/>
                      <a:pt x="120" y="208"/>
                      <a:pt x="125" y="207"/>
                    </a:cubicBezTo>
                    <a:cubicBezTo>
                      <a:pt x="141" y="216"/>
                      <a:pt x="163" y="220"/>
                      <a:pt x="180" y="210"/>
                    </a:cubicBezTo>
                    <a:cubicBezTo>
                      <a:pt x="197" y="210"/>
                      <a:pt x="213" y="200"/>
                      <a:pt x="221" y="183"/>
                    </a:cubicBezTo>
                    <a:close/>
                    <a:moveTo>
                      <a:pt x="62" y="189"/>
                    </a:moveTo>
                    <a:cubicBezTo>
                      <a:pt x="58" y="180"/>
                      <a:pt x="57" y="166"/>
                      <a:pt x="55" y="155"/>
                    </a:cubicBezTo>
                    <a:cubicBezTo>
                      <a:pt x="57" y="155"/>
                      <a:pt x="58" y="155"/>
                      <a:pt x="60" y="155"/>
                    </a:cubicBezTo>
                    <a:cubicBezTo>
                      <a:pt x="62" y="164"/>
                      <a:pt x="67" y="172"/>
                      <a:pt x="75" y="177"/>
                    </a:cubicBezTo>
                    <a:cubicBezTo>
                      <a:pt x="73" y="184"/>
                      <a:pt x="71" y="192"/>
                      <a:pt x="67" y="199"/>
                    </a:cubicBezTo>
                    <a:cubicBezTo>
                      <a:pt x="66" y="196"/>
                      <a:pt x="64" y="193"/>
                      <a:pt x="62" y="189"/>
                    </a:cubicBezTo>
                    <a:close/>
                    <a:moveTo>
                      <a:pt x="89" y="201"/>
                    </a:moveTo>
                    <a:cubicBezTo>
                      <a:pt x="91" y="195"/>
                      <a:pt x="93" y="189"/>
                      <a:pt x="95" y="183"/>
                    </a:cubicBezTo>
                    <a:cubicBezTo>
                      <a:pt x="97" y="183"/>
                      <a:pt x="100" y="183"/>
                      <a:pt x="102" y="183"/>
                    </a:cubicBezTo>
                    <a:cubicBezTo>
                      <a:pt x="105" y="189"/>
                      <a:pt x="109" y="194"/>
                      <a:pt x="114" y="199"/>
                    </a:cubicBezTo>
                    <a:cubicBezTo>
                      <a:pt x="106" y="198"/>
                      <a:pt x="97" y="198"/>
                      <a:pt x="89" y="201"/>
                    </a:cubicBezTo>
                    <a:close/>
                  </a:path>
                </a:pathLst>
              </a:custGeom>
              <a:solidFill>
                <a:srgbClr val="4C9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ru-RU" sz="1350" kern="0">
                  <a:solidFill>
                    <a:srgbClr val="414042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 298">
                <a:extLst>
                  <a:ext uri="{FF2B5EF4-FFF2-40B4-BE49-F238E27FC236}">
                    <a16:creationId xmlns:a16="http://schemas.microsoft.com/office/drawing/2014/main" id="{A65B643B-32F1-4DF9-F23E-D1C0D6BF8E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9742" y="2197815"/>
                <a:ext cx="151210" cy="140494"/>
              </a:xfrm>
              <a:custGeom>
                <a:avLst/>
                <a:gdLst>
                  <a:gd name="T0" fmla="*/ 197809 w 53"/>
                  <a:gd name="T1" fmla="*/ 38230 h 49"/>
                  <a:gd name="T2" fmla="*/ 148357 w 53"/>
                  <a:gd name="T3" fmla="*/ 53521 h 49"/>
                  <a:gd name="T4" fmla="*/ 144553 w 53"/>
                  <a:gd name="T5" fmla="*/ 53521 h 49"/>
                  <a:gd name="T6" fmla="*/ 155965 w 53"/>
                  <a:gd name="T7" fmla="*/ 34407 h 49"/>
                  <a:gd name="T8" fmla="*/ 152161 w 53"/>
                  <a:gd name="T9" fmla="*/ 30584 h 49"/>
                  <a:gd name="T10" fmla="*/ 117925 w 53"/>
                  <a:gd name="T11" fmla="*/ 42053 h 49"/>
                  <a:gd name="T12" fmla="*/ 117925 w 53"/>
                  <a:gd name="T13" fmla="*/ 38230 h 49"/>
                  <a:gd name="T14" fmla="*/ 125533 w 53"/>
                  <a:gd name="T15" fmla="*/ 26761 h 49"/>
                  <a:gd name="T16" fmla="*/ 121729 w 53"/>
                  <a:gd name="T17" fmla="*/ 22938 h 49"/>
                  <a:gd name="T18" fmla="*/ 83688 w 53"/>
                  <a:gd name="T19" fmla="*/ 30584 h 49"/>
                  <a:gd name="T20" fmla="*/ 83688 w 53"/>
                  <a:gd name="T21" fmla="*/ 26761 h 49"/>
                  <a:gd name="T22" fmla="*/ 87492 w 53"/>
                  <a:gd name="T23" fmla="*/ 15292 h 49"/>
                  <a:gd name="T24" fmla="*/ 87492 w 53"/>
                  <a:gd name="T25" fmla="*/ 11469 h 49"/>
                  <a:gd name="T26" fmla="*/ 3804 w 53"/>
                  <a:gd name="T27" fmla="*/ 0 h 49"/>
                  <a:gd name="T28" fmla="*/ 0 w 53"/>
                  <a:gd name="T29" fmla="*/ 3823 h 49"/>
                  <a:gd name="T30" fmla="*/ 34236 w 53"/>
                  <a:gd name="T31" fmla="*/ 80282 h 49"/>
                  <a:gd name="T32" fmla="*/ 34236 w 53"/>
                  <a:gd name="T33" fmla="*/ 84105 h 49"/>
                  <a:gd name="T34" fmla="*/ 45648 w 53"/>
                  <a:gd name="T35" fmla="*/ 72636 h 49"/>
                  <a:gd name="T36" fmla="*/ 49452 w 53"/>
                  <a:gd name="T37" fmla="*/ 72636 h 49"/>
                  <a:gd name="T38" fmla="*/ 53256 w 53"/>
                  <a:gd name="T39" fmla="*/ 114689 h 49"/>
                  <a:gd name="T40" fmla="*/ 57060 w 53"/>
                  <a:gd name="T41" fmla="*/ 114689 h 49"/>
                  <a:gd name="T42" fmla="*/ 68472 w 53"/>
                  <a:gd name="T43" fmla="*/ 103220 h 49"/>
                  <a:gd name="T44" fmla="*/ 72276 w 53"/>
                  <a:gd name="T45" fmla="*/ 107043 h 49"/>
                  <a:gd name="T46" fmla="*/ 72276 w 53"/>
                  <a:gd name="T47" fmla="*/ 141449 h 49"/>
                  <a:gd name="T48" fmla="*/ 72276 w 53"/>
                  <a:gd name="T49" fmla="*/ 141449 h 49"/>
                  <a:gd name="T50" fmla="*/ 87492 w 53"/>
                  <a:gd name="T51" fmla="*/ 129981 h 49"/>
                  <a:gd name="T52" fmla="*/ 91296 w 53"/>
                  <a:gd name="T53" fmla="*/ 129981 h 49"/>
                  <a:gd name="T54" fmla="*/ 91296 w 53"/>
                  <a:gd name="T55" fmla="*/ 183502 h 49"/>
                  <a:gd name="T56" fmla="*/ 91296 w 53"/>
                  <a:gd name="T57" fmla="*/ 183502 h 49"/>
                  <a:gd name="T58" fmla="*/ 144553 w 53"/>
                  <a:gd name="T59" fmla="*/ 126158 h 49"/>
                  <a:gd name="T60" fmla="*/ 144553 w 53"/>
                  <a:gd name="T61" fmla="*/ 126158 h 49"/>
                  <a:gd name="T62" fmla="*/ 155965 w 53"/>
                  <a:gd name="T63" fmla="*/ 133804 h 49"/>
                  <a:gd name="T64" fmla="*/ 171181 w 53"/>
                  <a:gd name="T65" fmla="*/ 118512 h 49"/>
                  <a:gd name="T66" fmla="*/ 159769 w 53"/>
                  <a:gd name="T67" fmla="*/ 107043 h 49"/>
                  <a:gd name="T68" fmla="*/ 159769 w 53"/>
                  <a:gd name="T69" fmla="*/ 110866 h 49"/>
                  <a:gd name="T70" fmla="*/ 201613 w 53"/>
                  <a:gd name="T71" fmla="*/ 42053 h 49"/>
                  <a:gd name="T72" fmla="*/ 197809 w 53"/>
                  <a:gd name="T73" fmla="*/ 38230 h 4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53" h="49">
                    <a:moveTo>
                      <a:pt x="52" y="10"/>
                    </a:moveTo>
                    <a:cubicBezTo>
                      <a:pt x="48" y="13"/>
                      <a:pt x="44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9" y="12"/>
                      <a:pt x="40" y="10"/>
                      <a:pt x="41" y="9"/>
                    </a:cubicBezTo>
                    <a:cubicBezTo>
                      <a:pt x="41" y="9"/>
                      <a:pt x="41" y="8"/>
                      <a:pt x="40" y="8"/>
                    </a:cubicBezTo>
                    <a:cubicBezTo>
                      <a:pt x="38" y="10"/>
                      <a:pt x="35" y="11"/>
                      <a:pt x="31" y="11"/>
                    </a:cubicBezTo>
                    <a:cubicBezTo>
                      <a:pt x="31" y="11"/>
                      <a:pt x="31" y="11"/>
                      <a:pt x="31" y="10"/>
                    </a:cubicBezTo>
                    <a:cubicBezTo>
                      <a:pt x="32" y="9"/>
                      <a:pt x="32" y="7"/>
                      <a:pt x="33" y="7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29" y="7"/>
                      <a:pt x="26" y="8"/>
                      <a:pt x="22" y="8"/>
                    </a:cubicBezTo>
                    <a:cubicBezTo>
                      <a:pt x="22" y="8"/>
                      <a:pt x="21" y="7"/>
                      <a:pt x="22" y="7"/>
                    </a:cubicBezTo>
                    <a:cubicBezTo>
                      <a:pt x="22" y="6"/>
                      <a:pt x="23" y="4"/>
                      <a:pt x="23" y="4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17" y="5"/>
                      <a:pt x="5" y="2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" y="4"/>
                      <a:pt x="9" y="15"/>
                      <a:pt x="9" y="21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0" y="21"/>
                      <a:pt x="11" y="20"/>
                      <a:pt x="12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23"/>
                      <a:pt x="15" y="27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6" y="30"/>
                      <a:pt x="17" y="29"/>
                      <a:pt x="18" y="27"/>
                    </a:cubicBezTo>
                    <a:cubicBezTo>
                      <a:pt x="18" y="27"/>
                      <a:pt x="19" y="27"/>
                      <a:pt x="19" y="28"/>
                    </a:cubicBezTo>
                    <a:cubicBezTo>
                      <a:pt x="19" y="31"/>
                      <a:pt x="19" y="34"/>
                      <a:pt x="19" y="37"/>
                    </a:cubicBezTo>
                    <a:cubicBezTo>
                      <a:pt x="18" y="37"/>
                      <a:pt x="19" y="38"/>
                      <a:pt x="19" y="37"/>
                    </a:cubicBezTo>
                    <a:cubicBezTo>
                      <a:pt x="20" y="37"/>
                      <a:pt x="21" y="35"/>
                      <a:pt x="23" y="34"/>
                    </a:cubicBezTo>
                    <a:cubicBezTo>
                      <a:pt x="23" y="33"/>
                      <a:pt x="24" y="34"/>
                      <a:pt x="24" y="34"/>
                    </a:cubicBezTo>
                    <a:cubicBezTo>
                      <a:pt x="25" y="39"/>
                      <a:pt x="25" y="44"/>
                      <a:pt x="24" y="48"/>
                    </a:cubicBezTo>
                    <a:cubicBezTo>
                      <a:pt x="24" y="48"/>
                      <a:pt x="24" y="49"/>
                      <a:pt x="24" y="48"/>
                    </a:cubicBezTo>
                    <a:cubicBezTo>
                      <a:pt x="27" y="46"/>
                      <a:pt x="34" y="39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41" y="35"/>
                      <a:pt x="41" y="35"/>
                      <a:pt x="41" y="35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6" y="23"/>
                      <a:pt x="51" y="14"/>
                      <a:pt x="53" y="11"/>
                    </a:cubicBezTo>
                    <a:cubicBezTo>
                      <a:pt x="53" y="10"/>
                      <a:pt x="53" y="10"/>
                      <a:pt x="52" y="10"/>
                    </a:cubicBezTo>
                    <a:close/>
                  </a:path>
                </a:pathLst>
              </a:custGeom>
              <a:solidFill>
                <a:srgbClr val="4C9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ru-RU" sz="1350" kern="0">
                  <a:solidFill>
                    <a:srgbClr val="414042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 299">
                <a:extLst>
                  <a:ext uri="{FF2B5EF4-FFF2-40B4-BE49-F238E27FC236}">
                    <a16:creationId xmlns:a16="http://schemas.microsoft.com/office/drawing/2014/main" id="{9BB20A3D-12B4-1A70-B19D-7F96AB1025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33776" y="1609646"/>
                <a:ext cx="571500" cy="604838"/>
              </a:xfrm>
              <a:custGeom>
                <a:avLst/>
                <a:gdLst>
                  <a:gd name="T0" fmla="*/ 182880 w 200"/>
                  <a:gd name="T1" fmla="*/ 262477 h 212"/>
                  <a:gd name="T2" fmla="*/ 243840 w 200"/>
                  <a:gd name="T3" fmla="*/ 209221 h 212"/>
                  <a:gd name="T4" fmla="*/ 220980 w 200"/>
                  <a:gd name="T5" fmla="*/ 247261 h 212"/>
                  <a:gd name="T6" fmla="*/ 205740 w 200"/>
                  <a:gd name="T7" fmla="*/ 228241 h 212"/>
                  <a:gd name="T8" fmla="*/ 220980 w 200"/>
                  <a:gd name="T9" fmla="*/ 247261 h 212"/>
                  <a:gd name="T10" fmla="*/ 83820 w 200"/>
                  <a:gd name="T11" fmla="*/ 133140 h 212"/>
                  <a:gd name="T12" fmla="*/ 11430 w 200"/>
                  <a:gd name="T13" fmla="*/ 3804 h 212"/>
                  <a:gd name="T14" fmla="*/ 186690 w 200"/>
                  <a:gd name="T15" fmla="*/ 182592 h 212"/>
                  <a:gd name="T16" fmla="*/ 163830 w 200"/>
                  <a:gd name="T17" fmla="*/ 205417 h 212"/>
                  <a:gd name="T18" fmla="*/ 190500 w 200"/>
                  <a:gd name="T19" fmla="*/ 403225 h 212"/>
                  <a:gd name="T20" fmla="*/ 110490 w 200"/>
                  <a:gd name="T21" fmla="*/ 524953 h 212"/>
                  <a:gd name="T22" fmla="*/ 182880 w 200"/>
                  <a:gd name="T23" fmla="*/ 285301 h 212"/>
                  <a:gd name="T24" fmla="*/ 518160 w 200"/>
                  <a:gd name="T25" fmla="*/ 178788 h 212"/>
                  <a:gd name="T26" fmla="*/ 270510 w 200"/>
                  <a:gd name="T27" fmla="*/ 239653 h 212"/>
                  <a:gd name="T28" fmla="*/ 369570 w 200"/>
                  <a:gd name="T29" fmla="*/ 174984 h 212"/>
                  <a:gd name="T30" fmla="*/ 518160 w 200"/>
                  <a:gd name="T31" fmla="*/ 178788 h 212"/>
                  <a:gd name="T32" fmla="*/ 609600 w 200"/>
                  <a:gd name="T33" fmla="*/ 623858 h 212"/>
                  <a:gd name="T34" fmla="*/ 243840 w 200"/>
                  <a:gd name="T35" fmla="*/ 285301 h 212"/>
                  <a:gd name="T36" fmla="*/ 259080 w 200"/>
                  <a:gd name="T37" fmla="*/ 270085 h 212"/>
                  <a:gd name="T38" fmla="*/ 495300 w 200"/>
                  <a:gd name="T39" fmla="*/ 262477 h 212"/>
                  <a:gd name="T40" fmla="*/ 533400 w 200"/>
                  <a:gd name="T41" fmla="*/ 228241 h 212"/>
                  <a:gd name="T42" fmla="*/ 521970 w 200"/>
                  <a:gd name="T43" fmla="*/ 251065 h 212"/>
                  <a:gd name="T44" fmla="*/ 510540 w 200"/>
                  <a:gd name="T45" fmla="*/ 239653 h 212"/>
                  <a:gd name="T46" fmla="*/ 521970 w 200"/>
                  <a:gd name="T47" fmla="*/ 251065 h 212"/>
                  <a:gd name="T48" fmla="*/ 384810 w 200"/>
                  <a:gd name="T49" fmla="*/ 106512 h 212"/>
                  <a:gd name="T50" fmla="*/ 453390 w 200"/>
                  <a:gd name="T51" fmla="*/ 152160 h 212"/>
                  <a:gd name="T52" fmla="*/ 495300 w 200"/>
                  <a:gd name="T53" fmla="*/ 205417 h 212"/>
                  <a:gd name="T54" fmla="*/ 491490 w 200"/>
                  <a:gd name="T55" fmla="*/ 220633 h 212"/>
                  <a:gd name="T56" fmla="*/ 472440 w 200"/>
                  <a:gd name="T57" fmla="*/ 216829 h 212"/>
                  <a:gd name="T58" fmla="*/ 514350 w 200"/>
                  <a:gd name="T59" fmla="*/ 281497 h 212"/>
                  <a:gd name="T60" fmla="*/ 461010 w 200"/>
                  <a:gd name="T61" fmla="*/ 429853 h 212"/>
                  <a:gd name="T62" fmla="*/ 468630 w 200"/>
                  <a:gd name="T63" fmla="*/ 338557 h 212"/>
                  <a:gd name="T64" fmla="*/ 514350 w 200"/>
                  <a:gd name="T65" fmla="*/ 281497 h 212"/>
                  <a:gd name="T66" fmla="*/ 621030 w 200"/>
                  <a:gd name="T67" fmla="*/ 239653 h 212"/>
                  <a:gd name="T68" fmla="*/ 548640 w 200"/>
                  <a:gd name="T69" fmla="*/ 228241 h 212"/>
                  <a:gd name="T70" fmla="*/ 701040 w 200"/>
                  <a:gd name="T71" fmla="*/ 201613 h 212"/>
                  <a:gd name="T72" fmla="*/ 544830 w 200"/>
                  <a:gd name="T73" fmla="*/ 266281 h 212"/>
                  <a:gd name="T74" fmla="*/ 731520 w 200"/>
                  <a:gd name="T75" fmla="*/ 517345 h 212"/>
                  <a:gd name="T76" fmla="*/ 541020 w 200"/>
                  <a:gd name="T77" fmla="*/ 273889 h 212"/>
                  <a:gd name="T78" fmla="*/ 171450 w 200"/>
                  <a:gd name="T79" fmla="*/ 551581 h 212"/>
                  <a:gd name="T80" fmla="*/ 209550 w 200"/>
                  <a:gd name="T81" fmla="*/ 521149 h 212"/>
                  <a:gd name="T82" fmla="*/ 171450 w 200"/>
                  <a:gd name="T83" fmla="*/ 551581 h 212"/>
                  <a:gd name="T84" fmla="*/ 186690 w 200"/>
                  <a:gd name="T85" fmla="*/ 528757 h 212"/>
                  <a:gd name="T86" fmla="*/ 198120 w 200"/>
                  <a:gd name="T87" fmla="*/ 543973 h 212"/>
                  <a:gd name="T88" fmla="*/ 102870 w 200"/>
                  <a:gd name="T89" fmla="*/ 464089 h 212"/>
                  <a:gd name="T90" fmla="*/ 64770 w 200"/>
                  <a:gd name="T91" fmla="*/ 391813 h 212"/>
                  <a:gd name="T92" fmla="*/ 102870 w 200"/>
                  <a:gd name="T93" fmla="*/ 464089 h 212"/>
                  <a:gd name="T94" fmla="*/ 175260 w 200"/>
                  <a:gd name="T95" fmla="*/ 502129 h 212"/>
                  <a:gd name="T96" fmla="*/ 160020 w 200"/>
                  <a:gd name="T97" fmla="*/ 517345 h 212"/>
                  <a:gd name="T98" fmla="*/ 167640 w 200"/>
                  <a:gd name="T99" fmla="*/ 490717 h 212"/>
                  <a:gd name="T100" fmla="*/ 289560 w 200"/>
                  <a:gd name="T101" fmla="*/ 498325 h 212"/>
                  <a:gd name="T102" fmla="*/ 381000 w 200"/>
                  <a:gd name="T103" fmla="*/ 502129 h 212"/>
                  <a:gd name="T104" fmla="*/ 228600 w 200"/>
                  <a:gd name="T105" fmla="*/ 540169 h 212"/>
                  <a:gd name="T106" fmla="*/ 129540 w 200"/>
                  <a:gd name="T107" fmla="*/ 718958 h 212"/>
                  <a:gd name="T108" fmla="*/ 171450 w 200"/>
                  <a:gd name="T109" fmla="*/ 566797 h 212"/>
                  <a:gd name="T110" fmla="*/ 175260 w 200"/>
                  <a:gd name="T111" fmla="*/ 639074 h 212"/>
                  <a:gd name="T112" fmla="*/ 129540 w 200"/>
                  <a:gd name="T113" fmla="*/ 718958 h 212"/>
                  <a:gd name="T114" fmla="*/ 220980 w 200"/>
                  <a:gd name="T115" fmla="*/ 559189 h 212"/>
                  <a:gd name="T116" fmla="*/ 407670 w 200"/>
                  <a:gd name="T117" fmla="*/ 806450 h 212"/>
                  <a:gd name="T118" fmla="*/ 217170 w 200"/>
                  <a:gd name="T119" fmla="*/ 562993 h 212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200" h="212">
                    <a:moveTo>
                      <a:pt x="49" y="54"/>
                    </a:moveTo>
                    <a:cubicBezTo>
                      <a:pt x="45" y="58"/>
                      <a:pt x="44" y="65"/>
                      <a:pt x="48" y="69"/>
                    </a:cubicBezTo>
                    <a:cubicBezTo>
                      <a:pt x="52" y="74"/>
                      <a:pt x="59" y="74"/>
                      <a:pt x="63" y="70"/>
                    </a:cubicBezTo>
                    <a:cubicBezTo>
                      <a:pt x="68" y="66"/>
                      <a:pt x="68" y="59"/>
                      <a:pt x="64" y="55"/>
                    </a:cubicBezTo>
                    <a:cubicBezTo>
                      <a:pt x="60" y="51"/>
                      <a:pt x="53" y="50"/>
                      <a:pt x="49" y="54"/>
                    </a:cubicBezTo>
                    <a:close/>
                    <a:moveTo>
                      <a:pt x="58" y="65"/>
                    </a:moveTo>
                    <a:cubicBezTo>
                      <a:pt x="57" y="66"/>
                      <a:pt x="55" y="66"/>
                      <a:pt x="54" y="64"/>
                    </a:cubicBezTo>
                    <a:cubicBezTo>
                      <a:pt x="52" y="63"/>
                      <a:pt x="53" y="61"/>
                      <a:pt x="54" y="60"/>
                    </a:cubicBezTo>
                    <a:cubicBezTo>
                      <a:pt x="55" y="58"/>
                      <a:pt x="57" y="59"/>
                      <a:pt x="59" y="60"/>
                    </a:cubicBezTo>
                    <a:cubicBezTo>
                      <a:pt x="60" y="61"/>
                      <a:pt x="60" y="63"/>
                      <a:pt x="58" y="65"/>
                    </a:cubicBezTo>
                    <a:close/>
                    <a:moveTo>
                      <a:pt x="43" y="54"/>
                    </a:moveTo>
                    <a:cubicBezTo>
                      <a:pt x="37" y="49"/>
                      <a:pt x="29" y="43"/>
                      <a:pt x="22" y="35"/>
                    </a:cubicBezTo>
                    <a:cubicBezTo>
                      <a:pt x="11" y="23"/>
                      <a:pt x="4" y="10"/>
                      <a:pt x="1" y="3"/>
                    </a:cubicBezTo>
                    <a:cubicBezTo>
                      <a:pt x="0" y="2"/>
                      <a:pt x="2" y="0"/>
                      <a:pt x="3" y="1"/>
                    </a:cubicBezTo>
                    <a:cubicBezTo>
                      <a:pt x="10" y="5"/>
                      <a:pt x="22" y="13"/>
                      <a:pt x="32" y="25"/>
                    </a:cubicBezTo>
                    <a:cubicBezTo>
                      <a:pt x="40" y="33"/>
                      <a:pt x="45" y="42"/>
                      <a:pt x="49" y="48"/>
                    </a:cubicBezTo>
                    <a:cubicBezTo>
                      <a:pt x="48" y="49"/>
                      <a:pt x="47" y="50"/>
                      <a:pt x="46" y="51"/>
                    </a:cubicBezTo>
                    <a:cubicBezTo>
                      <a:pt x="45" y="52"/>
                      <a:pt x="44" y="53"/>
                      <a:pt x="43" y="54"/>
                    </a:cubicBezTo>
                    <a:close/>
                    <a:moveTo>
                      <a:pt x="55" y="77"/>
                    </a:moveTo>
                    <a:cubicBezTo>
                      <a:pt x="55" y="85"/>
                      <a:pt x="53" y="95"/>
                      <a:pt x="50" y="106"/>
                    </a:cubicBezTo>
                    <a:cubicBezTo>
                      <a:pt x="45" y="121"/>
                      <a:pt x="37" y="133"/>
                      <a:pt x="33" y="140"/>
                    </a:cubicBezTo>
                    <a:cubicBezTo>
                      <a:pt x="32" y="141"/>
                      <a:pt x="29" y="140"/>
                      <a:pt x="29" y="138"/>
                    </a:cubicBezTo>
                    <a:cubicBezTo>
                      <a:pt x="30" y="131"/>
                      <a:pt x="31" y="116"/>
                      <a:pt x="36" y="101"/>
                    </a:cubicBezTo>
                    <a:cubicBezTo>
                      <a:pt x="39" y="91"/>
                      <a:pt x="44" y="82"/>
                      <a:pt x="48" y="75"/>
                    </a:cubicBezTo>
                    <a:cubicBezTo>
                      <a:pt x="50" y="76"/>
                      <a:pt x="53" y="77"/>
                      <a:pt x="55" y="77"/>
                    </a:cubicBezTo>
                    <a:close/>
                    <a:moveTo>
                      <a:pt x="136" y="47"/>
                    </a:moveTo>
                    <a:cubicBezTo>
                      <a:pt x="129" y="51"/>
                      <a:pt x="116" y="57"/>
                      <a:pt x="100" y="60"/>
                    </a:cubicBezTo>
                    <a:cubicBezTo>
                      <a:pt x="89" y="62"/>
                      <a:pt x="79" y="63"/>
                      <a:pt x="71" y="63"/>
                    </a:cubicBezTo>
                    <a:cubicBezTo>
                      <a:pt x="72" y="60"/>
                      <a:pt x="71" y="58"/>
                      <a:pt x="70" y="55"/>
                    </a:cubicBezTo>
                    <a:cubicBezTo>
                      <a:pt x="77" y="52"/>
                      <a:pt x="86" y="48"/>
                      <a:pt x="97" y="46"/>
                    </a:cubicBezTo>
                    <a:cubicBezTo>
                      <a:pt x="113" y="43"/>
                      <a:pt x="127" y="43"/>
                      <a:pt x="135" y="43"/>
                    </a:cubicBezTo>
                    <a:cubicBezTo>
                      <a:pt x="137" y="44"/>
                      <a:pt x="137" y="46"/>
                      <a:pt x="136" y="47"/>
                    </a:cubicBezTo>
                    <a:close/>
                    <a:moveTo>
                      <a:pt x="68" y="71"/>
                    </a:moveTo>
                    <a:cubicBezTo>
                      <a:pt x="160" y="164"/>
                      <a:pt x="160" y="164"/>
                      <a:pt x="160" y="164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64" y="75"/>
                      <a:pt x="64" y="75"/>
                      <a:pt x="64" y="75"/>
                    </a:cubicBezTo>
                    <a:cubicBezTo>
                      <a:pt x="65" y="75"/>
                      <a:pt x="66" y="74"/>
                      <a:pt x="66" y="74"/>
                    </a:cubicBezTo>
                    <a:cubicBezTo>
                      <a:pt x="67" y="73"/>
                      <a:pt x="68" y="72"/>
                      <a:pt x="68" y="71"/>
                    </a:cubicBezTo>
                    <a:close/>
                    <a:moveTo>
                      <a:pt x="131" y="60"/>
                    </a:moveTo>
                    <a:cubicBezTo>
                      <a:pt x="128" y="62"/>
                      <a:pt x="128" y="66"/>
                      <a:pt x="130" y="69"/>
                    </a:cubicBezTo>
                    <a:cubicBezTo>
                      <a:pt x="133" y="72"/>
                      <a:pt x="137" y="72"/>
                      <a:pt x="140" y="70"/>
                    </a:cubicBezTo>
                    <a:cubicBezTo>
                      <a:pt x="142" y="67"/>
                      <a:pt x="143" y="63"/>
                      <a:pt x="140" y="60"/>
                    </a:cubicBezTo>
                    <a:cubicBezTo>
                      <a:pt x="138" y="57"/>
                      <a:pt x="133" y="57"/>
                      <a:pt x="131" y="60"/>
                    </a:cubicBezTo>
                    <a:close/>
                    <a:moveTo>
                      <a:pt x="137" y="66"/>
                    </a:moveTo>
                    <a:cubicBezTo>
                      <a:pt x="136" y="67"/>
                      <a:pt x="134" y="67"/>
                      <a:pt x="134" y="66"/>
                    </a:cubicBezTo>
                    <a:cubicBezTo>
                      <a:pt x="133" y="65"/>
                      <a:pt x="133" y="64"/>
                      <a:pt x="134" y="63"/>
                    </a:cubicBezTo>
                    <a:cubicBezTo>
                      <a:pt x="135" y="62"/>
                      <a:pt x="136" y="62"/>
                      <a:pt x="137" y="63"/>
                    </a:cubicBezTo>
                    <a:cubicBezTo>
                      <a:pt x="137" y="64"/>
                      <a:pt x="137" y="65"/>
                      <a:pt x="137" y="66"/>
                    </a:cubicBezTo>
                    <a:close/>
                    <a:moveTo>
                      <a:pt x="108" y="41"/>
                    </a:moveTo>
                    <a:cubicBezTo>
                      <a:pt x="105" y="36"/>
                      <a:pt x="102" y="31"/>
                      <a:pt x="101" y="28"/>
                    </a:cubicBezTo>
                    <a:cubicBezTo>
                      <a:pt x="100" y="27"/>
                      <a:pt x="101" y="26"/>
                      <a:pt x="102" y="26"/>
                    </a:cubicBezTo>
                    <a:cubicBezTo>
                      <a:pt x="106" y="29"/>
                      <a:pt x="113" y="33"/>
                      <a:pt x="119" y="40"/>
                    </a:cubicBezTo>
                    <a:cubicBezTo>
                      <a:pt x="115" y="40"/>
                      <a:pt x="112" y="40"/>
                      <a:pt x="108" y="41"/>
                    </a:cubicBezTo>
                    <a:close/>
                    <a:moveTo>
                      <a:pt x="130" y="54"/>
                    </a:moveTo>
                    <a:cubicBezTo>
                      <a:pt x="130" y="55"/>
                      <a:pt x="131" y="55"/>
                      <a:pt x="131" y="56"/>
                    </a:cubicBezTo>
                    <a:cubicBezTo>
                      <a:pt x="130" y="56"/>
                      <a:pt x="129" y="57"/>
                      <a:pt x="129" y="58"/>
                    </a:cubicBezTo>
                    <a:cubicBezTo>
                      <a:pt x="128" y="58"/>
                      <a:pt x="128" y="59"/>
                      <a:pt x="127" y="59"/>
                    </a:cubicBezTo>
                    <a:cubicBezTo>
                      <a:pt x="126" y="59"/>
                      <a:pt x="125" y="58"/>
                      <a:pt x="124" y="57"/>
                    </a:cubicBezTo>
                    <a:cubicBezTo>
                      <a:pt x="126" y="56"/>
                      <a:pt x="128" y="55"/>
                      <a:pt x="130" y="54"/>
                    </a:cubicBezTo>
                    <a:close/>
                    <a:moveTo>
                      <a:pt x="135" y="74"/>
                    </a:moveTo>
                    <a:cubicBezTo>
                      <a:pt x="134" y="79"/>
                      <a:pt x="133" y="85"/>
                      <a:pt x="131" y="92"/>
                    </a:cubicBezTo>
                    <a:cubicBezTo>
                      <a:pt x="128" y="101"/>
                      <a:pt x="123" y="109"/>
                      <a:pt x="121" y="113"/>
                    </a:cubicBezTo>
                    <a:cubicBezTo>
                      <a:pt x="120" y="114"/>
                      <a:pt x="118" y="113"/>
                      <a:pt x="118" y="112"/>
                    </a:cubicBezTo>
                    <a:cubicBezTo>
                      <a:pt x="119" y="107"/>
                      <a:pt x="119" y="98"/>
                      <a:pt x="123" y="89"/>
                    </a:cubicBezTo>
                    <a:cubicBezTo>
                      <a:pt x="125" y="83"/>
                      <a:pt x="127" y="77"/>
                      <a:pt x="130" y="73"/>
                    </a:cubicBezTo>
                    <a:cubicBezTo>
                      <a:pt x="131" y="74"/>
                      <a:pt x="133" y="74"/>
                      <a:pt x="135" y="74"/>
                    </a:cubicBezTo>
                    <a:close/>
                    <a:moveTo>
                      <a:pt x="185" y="55"/>
                    </a:moveTo>
                    <a:cubicBezTo>
                      <a:pt x="180" y="58"/>
                      <a:pt x="172" y="61"/>
                      <a:pt x="163" y="63"/>
                    </a:cubicBezTo>
                    <a:cubicBezTo>
                      <a:pt x="156" y="65"/>
                      <a:pt x="150" y="65"/>
                      <a:pt x="145" y="65"/>
                    </a:cubicBezTo>
                    <a:cubicBezTo>
                      <a:pt x="145" y="63"/>
                      <a:pt x="144" y="62"/>
                      <a:pt x="144" y="60"/>
                    </a:cubicBezTo>
                    <a:cubicBezTo>
                      <a:pt x="148" y="58"/>
                      <a:pt x="154" y="56"/>
                      <a:pt x="161" y="55"/>
                    </a:cubicBezTo>
                    <a:cubicBezTo>
                      <a:pt x="170" y="53"/>
                      <a:pt x="179" y="53"/>
                      <a:pt x="184" y="53"/>
                    </a:cubicBezTo>
                    <a:cubicBezTo>
                      <a:pt x="185" y="53"/>
                      <a:pt x="186" y="55"/>
                      <a:pt x="185" y="55"/>
                    </a:cubicBezTo>
                    <a:close/>
                    <a:moveTo>
                      <a:pt x="143" y="70"/>
                    </a:moveTo>
                    <a:cubicBezTo>
                      <a:pt x="200" y="128"/>
                      <a:pt x="200" y="128"/>
                      <a:pt x="200" y="128"/>
                    </a:cubicBezTo>
                    <a:cubicBezTo>
                      <a:pt x="192" y="136"/>
                      <a:pt x="192" y="136"/>
                      <a:pt x="192" y="136"/>
                    </a:cubicBezTo>
                    <a:cubicBezTo>
                      <a:pt x="140" y="73"/>
                      <a:pt x="140" y="73"/>
                      <a:pt x="140" y="73"/>
                    </a:cubicBezTo>
                    <a:cubicBezTo>
                      <a:pt x="141" y="72"/>
                      <a:pt x="141" y="72"/>
                      <a:pt x="142" y="72"/>
                    </a:cubicBezTo>
                    <a:cubicBezTo>
                      <a:pt x="142" y="71"/>
                      <a:pt x="142" y="71"/>
                      <a:pt x="143" y="70"/>
                    </a:cubicBezTo>
                    <a:close/>
                    <a:moveTo>
                      <a:pt x="45" y="145"/>
                    </a:moveTo>
                    <a:cubicBezTo>
                      <a:pt x="48" y="148"/>
                      <a:pt x="52" y="148"/>
                      <a:pt x="55" y="146"/>
                    </a:cubicBezTo>
                    <a:cubicBezTo>
                      <a:pt x="57" y="143"/>
                      <a:pt x="58" y="139"/>
                      <a:pt x="55" y="137"/>
                    </a:cubicBezTo>
                    <a:cubicBezTo>
                      <a:pt x="53" y="134"/>
                      <a:pt x="49" y="134"/>
                      <a:pt x="46" y="136"/>
                    </a:cubicBezTo>
                    <a:cubicBezTo>
                      <a:pt x="43" y="139"/>
                      <a:pt x="43" y="143"/>
                      <a:pt x="45" y="145"/>
                    </a:cubicBezTo>
                    <a:close/>
                    <a:moveTo>
                      <a:pt x="49" y="142"/>
                    </a:moveTo>
                    <a:cubicBezTo>
                      <a:pt x="48" y="142"/>
                      <a:pt x="48" y="140"/>
                      <a:pt x="49" y="139"/>
                    </a:cubicBezTo>
                    <a:cubicBezTo>
                      <a:pt x="50" y="139"/>
                      <a:pt x="51" y="139"/>
                      <a:pt x="52" y="140"/>
                    </a:cubicBezTo>
                    <a:cubicBezTo>
                      <a:pt x="53" y="140"/>
                      <a:pt x="53" y="142"/>
                      <a:pt x="52" y="143"/>
                    </a:cubicBezTo>
                    <a:cubicBezTo>
                      <a:pt x="51" y="143"/>
                      <a:pt x="50" y="143"/>
                      <a:pt x="49" y="142"/>
                    </a:cubicBezTo>
                    <a:close/>
                    <a:moveTo>
                      <a:pt x="27" y="122"/>
                    </a:moveTo>
                    <a:cubicBezTo>
                      <a:pt x="22" y="115"/>
                      <a:pt x="18" y="108"/>
                      <a:pt x="16" y="104"/>
                    </a:cubicBezTo>
                    <a:cubicBezTo>
                      <a:pt x="15" y="103"/>
                      <a:pt x="16" y="102"/>
                      <a:pt x="17" y="103"/>
                    </a:cubicBezTo>
                    <a:cubicBezTo>
                      <a:pt x="20" y="105"/>
                      <a:pt x="25" y="108"/>
                      <a:pt x="29" y="112"/>
                    </a:cubicBezTo>
                    <a:cubicBezTo>
                      <a:pt x="28" y="115"/>
                      <a:pt x="28" y="119"/>
                      <a:pt x="27" y="122"/>
                    </a:cubicBezTo>
                    <a:close/>
                    <a:moveTo>
                      <a:pt x="44" y="129"/>
                    </a:moveTo>
                    <a:cubicBezTo>
                      <a:pt x="45" y="130"/>
                      <a:pt x="45" y="131"/>
                      <a:pt x="46" y="132"/>
                    </a:cubicBezTo>
                    <a:cubicBezTo>
                      <a:pt x="45" y="133"/>
                      <a:pt x="45" y="133"/>
                      <a:pt x="44" y="134"/>
                    </a:cubicBezTo>
                    <a:cubicBezTo>
                      <a:pt x="43" y="135"/>
                      <a:pt x="43" y="135"/>
                      <a:pt x="42" y="136"/>
                    </a:cubicBezTo>
                    <a:cubicBezTo>
                      <a:pt x="42" y="135"/>
                      <a:pt x="41" y="135"/>
                      <a:pt x="40" y="134"/>
                    </a:cubicBezTo>
                    <a:cubicBezTo>
                      <a:pt x="41" y="133"/>
                      <a:pt x="43" y="131"/>
                      <a:pt x="44" y="129"/>
                    </a:cubicBezTo>
                    <a:close/>
                    <a:moveTo>
                      <a:pt x="59" y="137"/>
                    </a:moveTo>
                    <a:cubicBezTo>
                      <a:pt x="63" y="135"/>
                      <a:pt x="69" y="132"/>
                      <a:pt x="76" y="131"/>
                    </a:cubicBezTo>
                    <a:cubicBezTo>
                      <a:pt x="86" y="129"/>
                      <a:pt x="94" y="129"/>
                      <a:pt x="99" y="129"/>
                    </a:cubicBezTo>
                    <a:cubicBezTo>
                      <a:pt x="101" y="129"/>
                      <a:pt x="101" y="131"/>
                      <a:pt x="100" y="132"/>
                    </a:cubicBezTo>
                    <a:cubicBezTo>
                      <a:pt x="96" y="134"/>
                      <a:pt x="87" y="138"/>
                      <a:pt x="78" y="140"/>
                    </a:cubicBezTo>
                    <a:cubicBezTo>
                      <a:pt x="71" y="141"/>
                      <a:pt x="65" y="142"/>
                      <a:pt x="60" y="142"/>
                    </a:cubicBezTo>
                    <a:cubicBezTo>
                      <a:pt x="60" y="140"/>
                      <a:pt x="60" y="138"/>
                      <a:pt x="59" y="137"/>
                    </a:cubicBezTo>
                    <a:close/>
                    <a:moveTo>
                      <a:pt x="34" y="189"/>
                    </a:moveTo>
                    <a:cubicBezTo>
                      <a:pt x="34" y="184"/>
                      <a:pt x="35" y="175"/>
                      <a:pt x="38" y="165"/>
                    </a:cubicBezTo>
                    <a:cubicBezTo>
                      <a:pt x="40" y="159"/>
                      <a:pt x="43" y="153"/>
                      <a:pt x="45" y="149"/>
                    </a:cubicBezTo>
                    <a:cubicBezTo>
                      <a:pt x="47" y="150"/>
                      <a:pt x="48" y="150"/>
                      <a:pt x="50" y="151"/>
                    </a:cubicBezTo>
                    <a:cubicBezTo>
                      <a:pt x="49" y="155"/>
                      <a:pt x="48" y="162"/>
                      <a:pt x="46" y="168"/>
                    </a:cubicBezTo>
                    <a:cubicBezTo>
                      <a:pt x="43" y="178"/>
                      <a:pt x="39" y="185"/>
                      <a:pt x="36" y="189"/>
                    </a:cubicBezTo>
                    <a:cubicBezTo>
                      <a:pt x="35" y="190"/>
                      <a:pt x="34" y="190"/>
                      <a:pt x="34" y="189"/>
                    </a:cubicBezTo>
                    <a:close/>
                    <a:moveTo>
                      <a:pt x="57" y="148"/>
                    </a:moveTo>
                    <a:cubicBezTo>
                      <a:pt x="57" y="148"/>
                      <a:pt x="58" y="147"/>
                      <a:pt x="58" y="147"/>
                    </a:cubicBezTo>
                    <a:cubicBezTo>
                      <a:pt x="115" y="205"/>
                      <a:pt x="115" y="205"/>
                      <a:pt x="115" y="205"/>
                    </a:cubicBezTo>
                    <a:cubicBezTo>
                      <a:pt x="107" y="212"/>
                      <a:pt x="107" y="212"/>
                      <a:pt x="107" y="212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56" y="149"/>
                      <a:pt x="56" y="149"/>
                      <a:pt x="57" y="148"/>
                    </a:cubicBezTo>
                    <a:close/>
                  </a:path>
                </a:pathLst>
              </a:custGeom>
              <a:solidFill>
                <a:srgbClr val="4C9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ru-RU" sz="1350" kern="0">
                  <a:solidFill>
                    <a:srgbClr val="414042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 300">
                <a:extLst>
                  <a:ext uri="{FF2B5EF4-FFF2-40B4-BE49-F238E27FC236}">
                    <a16:creationId xmlns:a16="http://schemas.microsoft.com/office/drawing/2014/main" id="{C7D3561D-08FE-710F-8803-E99E2A1C96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0698" y="1032194"/>
                <a:ext cx="726281" cy="857250"/>
              </a:xfrm>
              <a:custGeom>
                <a:avLst/>
                <a:gdLst>
                  <a:gd name="T0" fmla="*/ 514688 w 254"/>
                  <a:gd name="T1" fmla="*/ 609600 h 300"/>
                  <a:gd name="T2" fmla="*/ 667188 w 254"/>
                  <a:gd name="T3" fmla="*/ 868680 h 300"/>
                  <a:gd name="T4" fmla="*/ 476563 w 254"/>
                  <a:gd name="T5" fmla="*/ 819150 h 300"/>
                  <a:gd name="T6" fmla="*/ 484188 w 254"/>
                  <a:gd name="T7" fmla="*/ 815340 h 300"/>
                  <a:gd name="T8" fmla="*/ 507063 w 254"/>
                  <a:gd name="T9" fmla="*/ 781050 h 300"/>
                  <a:gd name="T10" fmla="*/ 526125 w 254"/>
                  <a:gd name="T11" fmla="*/ 723900 h 300"/>
                  <a:gd name="T12" fmla="*/ 468938 w 254"/>
                  <a:gd name="T13" fmla="*/ 716280 h 300"/>
                  <a:gd name="T14" fmla="*/ 419375 w 254"/>
                  <a:gd name="T15" fmla="*/ 697230 h 300"/>
                  <a:gd name="T16" fmla="*/ 358375 w 254"/>
                  <a:gd name="T17" fmla="*/ 735330 h 300"/>
                  <a:gd name="T18" fmla="*/ 324063 w 254"/>
                  <a:gd name="T19" fmla="*/ 762000 h 300"/>
                  <a:gd name="T20" fmla="*/ 305000 w 254"/>
                  <a:gd name="T21" fmla="*/ 803910 h 300"/>
                  <a:gd name="T22" fmla="*/ 350750 w 254"/>
                  <a:gd name="T23" fmla="*/ 876300 h 300"/>
                  <a:gd name="T24" fmla="*/ 404125 w 254"/>
                  <a:gd name="T25" fmla="*/ 861060 h 300"/>
                  <a:gd name="T26" fmla="*/ 690063 w 254"/>
                  <a:gd name="T27" fmla="*/ 887730 h 300"/>
                  <a:gd name="T28" fmla="*/ 834938 w 254"/>
                  <a:gd name="T29" fmla="*/ 1143000 h 300"/>
                  <a:gd name="T30" fmla="*/ 796813 w 254"/>
                  <a:gd name="T31" fmla="*/ 899160 h 300"/>
                  <a:gd name="T32" fmla="*/ 796813 w 254"/>
                  <a:gd name="T33" fmla="*/ 712470 h 300"/>
                  <a:gd name="T34" fmla="*/ 804438 w 254"/>
                  <a:gd name="T35" fmla="*/ 708660 h 300"/>
                  <a:gd name="T36" fmla="*/ 876875 w 254"/>
                  <a:gd name="T37" fmla="*/ 666750 h 300"/>
                  <a:gd name="T38" fmla="*/ 903563 w 254"/>
                  <a:gd name="T39" fmla="*/ 640080 h 300"/>
                  <a:gd name="T40" fmla="*/ 930250 w 254"/>
                  <a:gd name="T41" fmla="*/ 590550 h 300"/>
                  <a:gd name="T42" fmla="*/ 953125 w 254"/>
                  <a:gd name="T43" fmla="*/ 514350 h 300"/>
                  <a:gd name="T44" fmla="*/ 876875 w 254"/>
                  <a:gd name="T45" fmla="*/ 506730 h 300"/>
                  <a:gd name="T46" fmla="*/ 808250 w 254"/>
                  <a:gd name="T47" fmla="*/ 491490 h 300"/>
                  <a:gd name="T48" fmla="*/ 728188 w 254"/>
                  <a:gd name="T49" fmla="*/ 544830 h 300"/>
                  <a:gd name="T50" fmla="*/ 686250 w 254"/>
                  <a:gd name="T51" fmla="*/ 582930 h 300"/>
                  <a:gd name="T52" fmla="*/ 663375 w 254"/>
                  <a:gd name="T53" fmla="*/ 640080 h 300"/>
                  <a:gd name="T54" fmla="*/ 732000 w 254"/>
                  <a:gd name="T55" fmla="*/ 735330 h 300"/>
                  <a:gd name="T56" fmla="*/ 781563 w 254"/>
                  <a:gd name="T57" fmla="*/ 720090 h 300"/>
                  <a:gd name="T58" fmla="*/ 754875 w 254"/>
                  <a:gd name="T59" fmla="*/ 857250 h 300"/>
                  <a:gd name="T60" fmla="*/ 629063 w 254"/>
                  <a:gd name="T61" fmla="*/ 708660 h 300"/>
                  <a:gd name="T62" fmla="*/ 632875 w 254"/>
                  <a:gd name="T63" fmla="*/ 430530 h 300"/>
                  <a:gd name="T64" fmla="*/ 758688 w 254"/>
                  <a:gd name="T65" fmla="*/ 293370 h 300"/>
                  <a:gd name="T66" fmla="*/ 606188 w 254"/>
                  <a:gd name="T67" fmla="*/ 41910 h 300"/>
                  <a:gd name="T68" fmla="*/ 453688 w 254"/>
                  <a:gd name="T69" fmla="*/ 30480 h 300"/>
                  <a:gd name="T70" fmla="*/ 327875 w 254"/>
                  <a:gd name="T71" fmla="*/ 91440 h 300"/>
                  <a:gd name="T72" fmla="*/ 122000 w 254"/>
                  <a:gd name="T73" fmla="*/ 220980 h 300"/>
                  <a:gd name="T74" fmla="*/ 91500 w 254"/>
                  <a:gd name="T75" fmla="*/ 400050 h 300"/>
                  <a:gd name="T76" fmla="*/ 38125 w 254"/>
                  <a:gd name="T77" fmla="*/ 579120 h 300"/>
                  <a:gd name="T78" fmla="*/ 228750 w 254"/>
                  <a:gd name="T79" fmla="*/ 601980 h 300"/>
                  <a:gd name="T80" fmla="*/ 373625 w 254"/>
                  <a:gd name="T81" fmla="*/ 590550 h 300"/>
                  <a:gd name="T82" fmla="*/ 430813 w 254"/>
                  <a:gd name="T83" fmla="*/ 571500 h 300"/>
                  <a:gd name="T84" fmla="*/ 472750 w 254"/>
                  <a:gd name="T85" fmla="*/ 826770 h 300"/>
                  <a:gd name="T86" fmla="*/ 415563 w 254"/>
                  <a:gd name="T87" fmla="*/ 853440 h 300"/>
                  <a:gd name="T88" fmla="*/ 461313 w 254"/>
                  <a:gd name="T89" fmla="*/ 834390 h 300"/>
                  <a:gd name="T90" fmla="*/ 579500 w 254"/>
                  <a:gd name="T91" fmla="*/ 647700 h 300"/>
                  <a:gd name="T92" fmla="*/ 533750 w 254"/>
                  <a:gd name="T93" fmla="*/ 453390 h 300"/>
                  <a:gd name="T94" fmla="*/ 579500 w 254"/>
                  <a:gd name="T95" fmla="*/ 647700 h 300"/>
                  <a:gd name="T96" fmla="*/ 461313 w 254"/>
                  <a:gd name="T97" fmla="*/ 556260 h 300"/>
                  <a:gd name="T98" fmla="*/ 495625 w 254"/>
                  <a:gd name="T99" fmla="*/ 571500 h 300"/>
                  <a:gd name="T100" fmla="*/ 453688 w 254"/>
                  <a:gd name="T101" fmla="*/ 560070 h 30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54" h="300">
                    <a:moveTo>
                      <a:pt x="133" y="158"/>
                    </a:moveTo>
                    <a:cubicBezTo>
                      <a:pt x="134" y="158"/>
                      <a:pt x="134" y="159"/>
                      <a:pt x="135" y="160"/>
                    </a:cubicBezTo>
                    <a:cubicBezTo>
                      <a:pt x="139" y="168"/>
                      <a:pt x="161" y="206"/>
                      <a:pt x="176" y="225"/>
                    </a:cubicBezTo>
                    <a:cubicBezTo>
                      <a:pt x="177" y="226"/>
                      <a:pt x="176" y="228"/>
                      <a:pt x="175" y="228"/>
                    </a:cubicBezTo>
                    <a:cubicBezTo>
                      <a:pt x="162" y="228"/>
                      <a:pt x="150" y="229"/>
                      <a:pt x="137" y="228"/>
                    </a:cubicBezTo>
                    <a:cubicBezTo>
                      <a:pt x="132" y="225"/>
                      <a:pt x="128" y="220"/>
                      <a:pt x="125" y="215"/>
                    </a:cubicBezTo>
                    <a:cubicBezTo>
                      <a:pt x="125" y="215"/>
                      <a:pt x="125" y="215"/>
                      <a:pt x="126" y="215"/>
                    </a:cubicBezTo>
                    <a:cubicBezTo>
                      <a:pt x="126" y="214"/>
                      <a:pt x="126" y="214"/>
                      <a:pt x="127" y="214"/>
                    </a:cubicBezTo>
                    <a:cubicBezTo>
                      <a:pt x="130" y="212"/>
                      <a:pt x="131" y="209"/>
                      <a:pt x="131" y="206"/>
                    </a:cubicBezTo>
                    <a:cubicBezTo>
                      <a:pt x="132" y="205"/>
                      <a:pt x="132" y="205"/>
                      <a:pt x="133" y="205"/>
                    </a:cubicBezTo>
                    <a:cubicBezTo>
                      <a:pt x="133" y="204"/>
                      <a:pt x="134" y="204"/>
                      <a:pt x="135" y="204"/>
                    </a:cubicBezTo>
                    <a:cubicBezTo>
                      <a:pt x="139" y="201"/>
                      <a:pt x="141" y="195"/>
                      <a:pt x="138" y="190"/>
                    </a:cubicBezTo>
                    <a:cubicBezTo>
                      <a:pt x="135" y="186"/>
                      <a:pt x="129" y="184"/>
                      <a:pt x="124" y="187"/>
                    </a:cubicBezTo>
                    <a:cubicBezTo>
                      <a:pt x="124" y="187"/>
                      <a:pt x="124" y="187"/>
                      <a:pt x="123" y="188"/>
                    </a:cubicBezTo>
                    <a:cubicBezTo>
                      <a:pt x="121" y="186"/>
                      <a:pt x="119" y="186"/>
                      <a:pt x="116" y="187"/>
                    </a:cubicBezTo>
                    <a:cubicBezTo>
                      <a:pt x="115" y="185"/>
                      <a:pt x="112" y="184"/>
                      <a:pt x="110" y="183"/>
                    </a:cubicBezTo>
                    <a:cubicBezTo>
                      <a:pt x="107" y="180"/>
                      <a:pt x="102" y="179"/>
                      <a:pt x="98" y="182"/>
                    </a:cubicBezTo>
                    <a:cubicBezTo>
                      <a:pt x="94" y="184"/>
                      <a:pt x="92" y="189"/>
                      <a:pt x="94" y="193"/>
                    </a:cubicBezTo>
                    <a:cubicBezTo>
                      <a:pt x="92" y="194"/>
                      <a:pt x="90" y="196"/>
                      <a:pt x="90" y="198"/>
                    </a:cubicBezTo>
                    <a:cubicBezTo>
                      <a:pt x="88" y="198"/>
                      <a:pt x="86" y="199"/>
                      <a:pt x="85" y="200"/>
                    </a:cubicBezTo>
                    <a:cubicBezTo>
                      <a:pt x="81" y="202"/>
                      <a:pt x="79" y="207"/>
                      <a:pt x="80" y="211"/>
                    </a:cubicBezTo>
                    <a:cubicBezTo>
                      <a:pt x="80" y="211"/>
                      <a:pt x="80" y="211"/>
                      <a:pt x="80" y="211"/>
                    </a:cubicBezTo>
                    <a:cubicBezTo>
                      <a:pt x="75" y="214"/>
                      <a:pt x="73" y="221"/>
                      <a:pt x="76" y="226"/>
                    </a:cubicBezTo>
                    <a:cubicBezTo>
                      <a:pt x="80" y="232"/>
                      <a:pt x="87" y="234"/>
                      <a:pt x="92" y="230"/>
                    </a:cubicBezTo>
                    <a:cubicBezTo>
                      <a:pt x="93" y="230"/>
                      <a:pt x="94" y="229"/>
                      <a:pt x="95" y="227"/>
                    </a:cubicBezTo>
                    <a:cubicBezTo>
                      <a:pt x="99" y="229"/>
                      <a:pt x="103" y="229"/>
                      <a:pt x="106" y="226"/>
                    </a:cubicBezTo>
                    <a:cubicBezTo>
                      <a:pt x="107" y="226"/>
                      <a:pt x="108" y="225"/>
                      <a:pt x="109" y="225"/>
                    </a:cubicBezTo>
                    <a:cubicBezTo>
                      <a:pt x="132" y="232"/>
                      <a:pt x="157" y="230"/>
                      <a:pt x="181" y="233"/>
                    </a:cubicBezTo>
                    <a:cubicBezTo>
                      <a:pt x="182" y="233"/>
                      <a:pt x="183" y="234"/>
                      <a:pt x="184" y="235"/>
                    </a:cubicBezTo>
                    <a:cubicBezTo>
                      <a:pt x="199" y="255"/>
                      <a:pt x="213" y="275"/>
                      <a:pt x="219" y="300"/>
                    </a:cubicBezTo>
                    <a:cubicBezTo>
                      <a:pt x="240" y="287"/>
                      <a:pt x="240" y="287"/>
                      <a:pt x="240" y="287"/>
                    </a:cubicBezTo>
                    <a:cubicBezTo>
                      <a:pt x="233" y="268"/>
                      <a:pt x="222" y="252"/>
                      <a:pt x="209" y="236"/>
                    </a:cubicBezTo>
                    <a:cubicBezTo>
                      <a:pt x="207" y="234"/>
                      <a:pt x="206" y="232"/>
                      <a:pt x="206" y="229"/>
                    </a:cubicBezTo>
                    <a:cubicBezTo>
                      <a:pt x="207" y="215"/>
                      <a:pt x="208" y="201"/>
                      <a:pt x="209" y="187"/>
                    </a:cubicBezTo>
                    <a:cubicBezTo>
                      <a:pt x="209" y="187"/>
                      <a:pt x="209" y="187"/>
                      <a:pt x="209" y="187"/>
                    </a:cubicBezTo>
                    <a:cubicBezTo>
                      <a:pt x="210" y="187"/>
                      <a:pt x="210" y="187"/>
                      <a:pt x="211" y="186"/>
                    </a:cubicBezTo>
                    <a:cubicBezTo>
                      <a:pt x="214" y="184"/>
                      <a:pt x="216" y="181"/>
                      <a:pt x="217" y="178"/>
                    </a:cubicBezTo>
                    <a:cubicBezTo>
                      <a:pt x="221" y="179"/>
                      <a:pt x="226" y="178"/>
                      <a:pt x="230" y="175"/>
                    </a:cubicBezTo>
                    <a:cubicBezTo>
                      <a:pt x="232" y="173"/>
                      <a:pt x="234" y="171"/>
                      <a:pt x="235" y="169"/>
                    </a:cubicBezTo>
                    <a:cubicBezTo>
                      <a:pt x="236" y="169"/>
                      <a:pt x="236" y="168"/>
                      <a:pt x="237" y="168"/>
                    </a:cubicBezTo>
                    <a:cubicBezTo>
                      <a:pt x="241" y="165"/>
                      <a:pt x="243" y="161"/>
                      <a:pt x="242" y="156"/>
                    </a:cubicBezTo>
                    <a:cubicBezTo>
                      <a:pt x="243" y="156"/>
                      <a:pt x="244" y="155"/>
                      <a:pt x="244" y="155"/>
                    </a:cubicBezTo>
                    <a:cubicBezTo>
                      <a:pt x="245" y="154"/>
                      <a:pt x="246" y="154"/>
                      <a:pt x="246" y="153"/>
                    </a:cubicBezTo>
                    <a:cubicBezTo>
                      <a:pt x="252" y="149"/>
                      <a:pt x="254" y="141"/>
                      <a:pt x="250" y="135"/>
                    </a:cubicBezTo>
                    <a:cubicBezTo>
                      <a:pt x="245" y="129"/>
                      <a:pt x="237" y="128"/>
                      <a:pt x="231" y="132"/>
                    </a:cubicBezTo>
                    <a:cubicBezTo>
                      <a:pt x="231" y="132"/>
                      <a:pt x="231" y="133"/>
                      <a:pt x="230" y="133"/>
                    </a:cubicBezTo>
                    <a:cubicBezTo>
                      <a:pt x="227" y="131"/>
                      <a:pt x="224" y="131"/>
                      <a:pt x="220" y="132"/>
                    </a:cubicBezTo>
                    <a:cubicBezTo>
                      <a:pt x="218" y="130"/>
                      <a:pt x="215" y="129"/>
                      <a:pt x="212" y="129"/>
                    </a:cubicBezTo>
                    <a:cubicBezTo>
                      <a:pt x="207" y="124"/>
                      <a:pt x="200" y="124"/>
                      <a:pt x="195" y="128"/>
                    </a:cubicBezTo>
                    <a:cubicBezTo>
                      <a:pt x="190" y="131"/>
                      <a:pt x="188" y="137"/>
                      <a:pt x="191" y="143"/>
                    </a:cubicBezTo>
                    <a:cubicBezTo>
                      <a:pt x="188" y="145"/>
                      <a:pt x="186" y="147"/>
                      <a:pt x="186" y="150"/>
                    </a:cubicBezTo>
                    <a:cubicBezTo>
                      <a:pt x="184" y="150"/>
                      <a:pt x="181" y="151"/>
                      <a:pt x="180" y="153"/>
                    </a:cubicBezTo>
                    <a:cubicBezTo>
                      <a:pt x="175" y="156"/>
                      <a:pt x="173" y="162"/>
                      <a:pt x="175" y="167"/>
                    </a:cubicBezTo>
                    <a:cubicBezTo>
                      <a:pt x="175" y="167"/>
                      <a:pt x="174" y="168"/>
                      <a:pt x="174" y="168"/>
                    </a:cubicBezTo>
                    <a:cubicBezTo>
                      <a:pt x="167" y="173"/>
                      <a:pt x="166" y="182"/>
                      <a:pt x="171" y="189"/>
                    </a:cubicBezTo>
                    <a:cubicBezTo>
                      <a:pt x="175" y="196"/>
                      <a:pt x="185" y="198"/>
                      <a:pt x="192" y="193"/>
                    </a:cubicBezTo>
                    <a:cubicBezTo>
                      <a:pt x="193" y="192"/>
                      <a:pt x="195" y="190"/>
                      <a:pt x="196" y="189"/>
                    </a:cubicBezTo>
                    <a:cubicBezTo>
                      <a:pt x="199" y="190"/>
                      <a:pt x="202" y="190"/>
                      <a:pt x="205" y="189"/>
                    </a:cubicBezTo>
                    <a:cubicBezTo>
                      <a:pt x="203" y="201"/>
                      <a:pt x="202" y="213"/>
                      <a:pt x="200" y="224"/>
                    </a:cubicBezTo>
                    <a:cubicBezTo>
                      <a:pt x="200" y="225"/>
                      <a:pt x="199" y="226"/>
                      <a:pt x="198" y="225"/>
                    </a:cubicBezTo>
                    <a:cubicBezTo>
                      <a:pt x="190" y="216"/>
                      <a:pt x="175" y="199"/>
                      <a:pt x="169" y="193"/>
                    </a:cubicBezTo>
                    <a:cubicBezTo>
                      <a:pt x="167" y="191"/>
                      <a:pt x="166" y="188"/>
                      <a:pt x="165" y="186"/>
                    </a:cubicBezTo>
                    <a:cubicBezTo>
                      <a:pt x="158" y="164"/>
                      <a:pt x="152" y="142"/>
                      <a:pt x="149" y="119"/>
                    </a:cubicBezTo>
                    <a:cubicBezTo>
                      <a:pt x="155" y="118"/>
                      <a:pt x="161" y="117"/>
                      <a:pt x="166" y="113"/>
                    </a:cubicBezTo>
                    <a:cubicBezTo>
                      <a:pt x="178" y="106"/>
                      <a:pt x="185" y="94"/>
                      <a:pt x="186" y="82"/>
                    </a:cubicBezTo>
                    <a:cubicBezTo>
                      <a:pt x="191" y="81"/>
                      <a:pt x="195" y="79"/>
                      <a:pt x="199" y="77"/>
                    </a:cubicBezTo>
                    <a:cubicBezTo>
                      <a:pt x="217" y="66"/>
                      <a:pt x="223" y="42"/>
                      <a:pt x="212" y="24"/>
                    </a:cubicBezTo>
                    <a:cubicBezTo>
                      <a:pt x="201" y="6"/>
                      <a:pt x="177" y="0"/>
                      <a:pt x="159" y="11"/>
                    </a:cubicBezTo>
                    <a:cubicBezTo>
                      <a:pt x="159" y="12"/>
                      <a:pt x="159" y="12"/>
                      <a:pt x="158" y="12"/>
                    </a:cubicBezTo>
                    <a:cubicBezTo>
                      <a:pt x="148" y="3"/>
                      <a:pt x="132" y="1"/>
                      <a:pt x="119" y="8"/>
                    </a:cubicBezTo>
                    <a:cubicBezTo>
                      <a:pt x="114" y="11"/>
                      <a:pt x="110" y="16"/>
                      <a:pt x="108" y="20"/>
                    </a:cubicBezTo>
                    <a:cubicBezTo>
                      <a:pt x="101" y="19"/>
                      <a:pt x="93" y="20"/>
                      <a:pt x="86" y="24"/>
                    </a:cubicBezTo>
                    <a:cubicBezTo>
                      <a:pt x="76" y="14"/>
                      <a:pt x="59" y="12"/>
                      <a:pt x="46" y="20"/>
                    </a:cubicBezTo>
                    <a:cubicBezTo>
                      <a:pt x="33" y="28"/>
                      <a:pt x="28" y="44"/>
                      <a:pt x="32" y="58"/>
                    </a:cubicBezTo>
                    <a:cubicBezTo>
                      <a:pt x="29" y="65"/>
                      <a:pt x="29" y="74"/>
                      <a:pt x="32" y="82"/>
                    </a:cubicBezTo>
                    <a:cubicBezTo>
                      <a:pt x="27" y="88"/>
                      <a:pt x="24" y="97"/>
                      <a:pt x="24" y="105"/>
                    </a:cubicBezTo>
                    <a:cubicBezTo>
                      <a:pt x="23" y="105"/>
                      <a:pt x="22" y="106"/>
                      <a:pt x="21" y="107"/>
                    </a:cubicBezTo>
                    <a:cubicBezTo>
                      <a:pt x="5" y="116"/>
                      <a:pt x="0" y="136"/>
                      <a:pt x="10" y="152"/>
                    </a:cubicBezTo>
                    <a:cubicBezTo>
                      <a:pt x="19" y="167"/>
                      <a:pt x="39" y="172"/>
                      <a:pt x="55" y="162"/>
                    </a:cubicBezTo>
                    <a:cubicBezTo>
                      <a:pt x="57" y="161"/>
                      <a:pt x="58" y="160"/>
                      <a:pt x="60" y="158"/>
                    </a:cubicBezTo>
                    <a:cubicBezTo>
                      <a:pt x="62" y="158"/>
                      <a:pt x="64" y="157"/>
                      <a:pt x="65" y="156"/>
                    </a:cubicBezTo>
                    <a:cubicBezTo>
                      <a:pt x="75" y="161"/>
                      <a:pt x="87" y="161"/>
                      <a:pt x="98" y="155"/>
                    </a:cubicBezTo>
                    <a:cubicBezTo>
                      <a:pt x="99" y="154"/>
                      <a:pt x="100" y="153"/>
                      <a:pt x="101" y="152"/>
                    </a:cubicBezTo>
                    <a:cubicBezTo>
                      <a:pt x="105" y="152"/>
                      <a:pt x="109" y="151"/>
                      <a:pt x="113" y="150"/>
                    </a:cubicBezTo>
                    <a:cubicBezTo>
                      <a:pt x="120" y="151"/>
                      <a:pt x="126" y="153"/>
                      <a:pt x="133" y="158"/>
                    </a:cubicBezTo>
                    <a:close/>
                    <a:moveTo>
                      <a:pt x="124" y="217"/>
                    </a:moveTo>
                    <a:cubicBezTo>
                      <a:pt x="126" y="221"/>
                      <a:pt x="129" y="224"/>
                      <a:pt x="132" y="227"/>
                    </a:cubicBezTo>
                    <a:cubicBezTo>
                      <a:pt x="125" y="226"/>
                      <a:pt x="117" y="226"/>
                      <a:pt x="109" y="224"/>
                    </a:cubicBezTo>
                    <a:cubicBezTo>
                      <a:pt x="110" y="223"/>
                      <a:pt x="111" y="222"/>
                      <a:pt x="111" y="221"/>
                    </a:cubicBezTo>
                    <a:cubicBezTo>
                      <a:pt x="115" y="221"/>
                      <a:pt x="118" y="221"/>
                      <a:pt x="121" y="219"/>
                    </a:cubicBezTo>
                    <a:cubicBezTo>
                      <a:pt x="122" y="218"/>
                      <a:pt x="123" y="217"/>
                      <a:pt x="124" y="217"/>
                    </a:cubicBezTo>
                    <a:close/>
                    <a:moveTo>
                      <a:pt x="152" y="170"/>
                    </a:moveTo>
                    <a:cubicBezTo>
                      <a:pt x="145" y="159"/>
                      <a:pt x="138" y="148"/>
                      <a:pt x="131" y="137"/>
                    </a:cubicBezTo>
                    <a:cubicBezTo>
                      <a:pt x="136" y="132"/>
                      <a:pt x="139" y="126"/>
                      <a:pt x="140" y="119"/>
                    </a:cubicBezTo>
                    <a:cubicBezTo>
                      <a:pt x="142" y="120"/>
                      <a:pt x="144" y="120"/>
                      <a:pt x="146" y="119"/>
                    </a:cubicBezTo>
                    <a:cubicBezTo>
                      <a:pt x="147" y="136"/>
                      <a:pt x="149" y="153"/>
                      <a:pt x="152" y="170"/>
                    </a:cubicBezTo>
                    <a:close/>
                    <a:moveTo>
                      <a:pt x="119" y="147"/>
                    </a:moveTo>
                    <a:cubicBezTo>
                      <a:pt x="120" y="147"/>
                      <a:pt x="120" y="147"/>
                      <a:pt x="121" y="146"/>
                    </a:cubicBezTo>
                    <a:cubicBezTo>
                      <a:pt x="123" y="145"/>
                      <a:pt x="124" y="144"/>
                      <a:pt x="126" y="142"/>
                    </a:cubicBezTo>
                    <a:cubicBezTo>
                      <a:pt x="127" y="145"/>
                      <a:pt x="129" y="147"/>
                      <a:pt x="130" y="150"/>
                    </a:cubicBezTo>
                    <a:cubicBezTo>
                      <a:pt x="130" y="150"/>
                      <a:pt x="130" y="151"/>
                      <a:pt x="129" y="150"/>
                    </a:cubicBezTo>
                    <a:cubicBezTo>
                      <a:pt x="126" y="149"/>
                      <a:pt x="122" y="148"/>
                      <a:pt x="119" y="147"/>
                    </a:cubicBezTo>
                    <a:close/>
                  </a:path>
                </a:pathLst>
              </a:custGeom>
              <a:solidFill>
                <a:srgbClr val="4C9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ru-RU" sz="1350" kern="0">
                  <a:solidFill>
                    <a:srgbClr val="414042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 301">
                <a:extLst>
                  <a:ext uri="{FF2B5EF4-FFF2-40B4-BE49-F238E27FC236}">
                    <a16:creationId xmlns:a16="http://schemas.microsoft.com/office/drawing/2014/main" id="{2CFB200F-7DBF-91BD-079A-958D4D4E6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7110" y="1791813"/>
                <a:ext cx="128588" cy="154781"/>
              </a:xfrm>
              <a:custGeom>
                <a:avLst/>
                <a:gdLst>
                  <a:gd name="T0" fmla="*/ 156210 w 45"/>
                  <a:gd name="T1" fmla="*/ 202553 h 54"/>
                  <a:gd name="T2" fmla="*/ 137160 w 45"/>
                  <a:gd name="T3" fmla="*/ 152870 h 54"/>
                  <a:gd name="T4" fmla="*/ 137160 w 45"/>
                  <a:gd name="T5" fmla="*/ 152870 h 54"/>
                  <a:gd name="T6" fmla="*/ 156210 w 45"/>
                  <a:gd name="T7" fmla="*/ 160514 h 54"/>
                  <a:gd name="T8" fmla="*/ 160020 w 45"/>
                  <a:gd name="T9" fmla="*/ 156692 h 54"/>
                  <a:gd name="T10" fmla="*/ 144780 w 45"/>
                  <a:gd name="T11" fmla="*/ 126118 h 54"/>
                  <a:gd name="T12" fmla="*/ 148590 w 45"/>
                  <a:gd name="T13" fmla="*/ 122296 h 54"/>
                  <a:gd name="T14" fmla="*/ 163830 w 45"/>
                  <a:gd name="T15" fmla="*/ 129940 h 54"/>
                  <a:gd name="T16" fmla="*/ 163830 w 45"/>
                  <a:gd name="T17" fmla="*/ 126118 h 54"/>
                  <a:gd name="T18" fmla="*/ 152400 w 45"/>
                  <a:gd name="T19" fmla="*/ 87900 h 54"/>
                  <a:gd name="T20" fmla="*/ 156210 w 45"/>
                  <a:gd name="T21" fmla="*/ 84079 h 54"/>
                  <a:gd name="T22" fmla="*/ 171450 w 45"/>
                  <a:gd name="T23" fmla="*/ 91722 h 54"/>
                  <a:gd name="T24" fmla="*/ 171450 w 45"/>
                  <a:gd name="T25" fmla="*/ 87900 h 54"/>
                  <a:gd name="T26" fmla="*/ 171450 w 45"/>
                  <a:gd name="T27" fmla="*/ 3822 h 54"/>
                  <a:gd name="T28" fmla="*/ 171450 w 45"/>
                  <a:gd name="T29" fmla="*/ 3822 h 54"/>
                  <a:gd name="T30" fmla="*/ 95250 w 45"/>
                  <a:gd name="T31" fmla="*/ 42039 h 54"/>
                  <a:gd name="T32" fmla="*/ 95250 w 45"/>
                  <a:gd name="T33" fmla="*/ 45861 h 54"/>
                  <a:gd name="T34" fmla="*/ 106680 w 45"/>
                  <a:gd name="T35" fmla="*/ 57326 h 54"/>
                  <a:gd name="T36" fmla="*/ 106680 w 45"/>
                  <a:gd name="T37" fmla="*/ 57326 h 54"/>
                  <a:gd name="T38" fmla="*/ 64770 w 45"/>
                  <a:gd name="T39" fmla="*/ 64970 h 54"/>
                  <a:gd name="T40" fmla="*/ 64770 w 45"/>
                  <a:gd name="T41" fmla="*/ 68792 h 54"/>
                  <a:gd name="T42" fmla="*/ 76200 w 45"/>
                  <a:gd name="T43" fmla="*/ 80257 h 54"/>
                  <a:gd name="T44" fmla="*/ 76200 w 45"/>
                  <a:gd name="T45" fmla="*/ 84079 h 54"/>
                  <a:gd name="T46" fmla="*/ 41910 w 45"/>
                  <a:gd name="T47" fmla="*/ 84079 h 54"/>
                  <a:gd name="T48" fmla="*/ 41910 w 45"/>
                  <a:gd name="T49" fmla="*/ 87900 h 54"/>
                  <a:gd name="T50" fmla="*/ 57150 w 45"/>
                  <a:gd name="T51" fmla="*/ 103188 h 54"/>
                  <a:gd name="T52" fmla="*/ 53340 w 45"/>
                  <a:gd name="T53" fmla="*/ 103188 h 54"/>
                  <a:gd name="T54" fmla="*/ 0 w 45"/>
                  <a:gd name="T55" fmla="*/ 110831 h 54"/>
                  <a:gd name="T56" fmla="*/ 0 w 45"/>
                  <a:gd name="T57" fmla="*/ 110831 h 54"/>
                  <a:gd name="T58" fmla="*/ 64770 w 45"/>
                  <a:gd name="T59" fmla="*/ 160514 h 54"/>
                  <a:gd name="T60" fmla="*/ 64770 w 45"/>
                  <a:gd name="T61" fmla="*/ 160514 h 54"/>
                  <a:gd name="T62" fmla="*/ 57150 w 45"/>
                  <a:gd name="T63" fmla="*/ 171979 h 54"/>
                  <a:gd name="T64" fmla="*/ 76200 w 45"/>
                  <a:gd name="T65" fmla="*/ 183444 h 54"/>
                  <a:gd name="T66" fmla="*/ 83820 w 45"/>
                  <a:gd name="T67" fmla="*/ 171979 h 54"/>
                  <a:gd name="T68" fmla="*/ 83820 w 45"/>
                  <a:gd name="T69" fmla="*/ 171979 h 54"/>
                  <a:gd name="T70" fmla="*/ 152400 w 45"/>
                  <a:gd name="T71" fmla="*/ 206375 h 54"/>
                  <a:gd name="T72" fmla="*/ 156210 w 45"/>
                  <a:gd name="T73" fmla="*/ 202553 h 5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5" h="54">
                    <a:moveTo>
                      <a:pt x="41" y="53"/>
                    </a:moveTo>
                    <a:cubicBezTo>
                      <a:pt x="38" y="50"/>
                      <a:pt x="37" y="45"/>
                      <a:pt x="36" y="40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8" y="41"/>
                      <a:pt x="40" y="41"/>
                      <a:pt x="41" y="42"/>
                    </a:cubicBezTo>
                    <a:cubicBezTo>
                      <a:pt x="41" y="42"/>
                      <a:pt x="42" y="41"/>
                      <a:pt x="42" y="41"/>
                    </a:cubicBezTo>
                    <a:cubicBezTo>
                      <a:pt x="40" y="39"/>
                      <a:pt x="39" y="36"/>
                      <a:pt x="38" y="33"/>
                    </a:cubicBezTo>
                    <a:cubicBezTo>
                      <a:pt x="38" y="32"/>
                      <a:pt x="38" y="32"/>
                      <a:pt x="39" y="32"/>
                    </a:cubicBezTo>
                    <a:cubicBezTo>
                      <a:pt x="40" y="33"/>
                      <a:pt x="42" y="33"/>
                      <a:pt x="43" y="34"/>
                    </a:cubicBezTo>
                    <a:cubicBezTo>
                      <a:pt x="43" y="34"/>
                      <a:pt x="43" y="33"/>
                      <a:pt x="43" y="33"/>
                    </a:cubicBezTo>
                    <a:cubicBezTo>
                      <a:pt x="41" y="30"/>
                      <a:pt x="41" y="27"/>
                      <a:pt x="40" y="23"/>
                    </a:cubicBezTo>
                    <a:cubicBezTo>
                      <a:pt x="40" y="23"/>
                      <a:pt x="41" y="22"/>
                      <a:pt x="41" y="22"/>
                    </a:cubicBezTo>
                    <a:cubicBezTo>
                      <a:pt x="42" y="23"/>
                      <a:pt x="44" y="23"/>
                      <a:pt x="45" y="24"/>
                    </a:cubicBezTo>
                    <a:cubicBezTo>
                      <a:pt x="45" y="24"/>
                      <a:pt x="45" y="23"/>
                      <a:pt x="45" y="23"/>
                    </a:cubicBezTo>
                    <a:cubicBezTo>
                      <a:pt x="42" y="17"/>
                      <a:pt x="45" y="5"/>
                      <a:pt x="45" y="1"/>
                    </a:cubicBezTo>
                    <a:cubicBezTo>
                      <a:pt x="45" y="1"/>
                      <a:pt x="45" y="0"/>
                      <a:pt x="45" y="1"/>
                    </a:cubicBezTo>
                    <a:cubicBezTo>
                      <a:pt x="42" y="3"/>
                      <a:pt x="32" y="11"/>
                      <a:pt x="25" y="11"/>
                    </a:cubicBezTo>
                    <a:cubicBezTo>
                      <a:pt x="25" y="11"/>
                      <a:pt x="25" y="12"/>
                      <a:pt x="25" y="12"/>
                    </a:cubicBezTo>
                    <a:cubicBezTo>
                      <a:pt x="26" y="12"/>
                      <a:pt x="27" y="13"/>
                      <a:pt x="28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4" y="17"/>
                      <a:pt x="21" y="18"/>
                      <a:pt x="17" y="17"/>
                    </a:cubicBezTo>
                    <a:cubicBezTo>
                      <a:pt x="17" y="17"/>
                      <a:pt x="17" y="18"/>
                      <a:pt x="17" y="18"/>
                    </a:cubicBezTo>
                    <a:cubicBezTo>
                      <a:pt x="18" y="19"/>
                      <a:pt x="19" y="20"/>
                      <a:pt x="20" y="21"/>
                    </a:cubicBezTo>
                    <a:cubicBezTo>
                      <a:pt x="21" y="21"/>
                      <a:pt x="20" y="22"/>
                      <a:pt x="20" y="22"/>
                    </a:cubicBezTo>
                    <a:cubicBezTo>
                      <a:pt x="17" y="22"/>
                      <a:pt x="14" y="23"/>
                      <a:pt x="11" y="22"/>
                    </a:cubicBezTo>
                    <a:cubicBezTo>
                      <a:pt x="10" y="22"/>
                      <a:pt x="10" y="23"/>
                      <a:pt x="11" y="23"/>
                    </a:cubicBezTo>
                    <a:cubicBezTo>
                      <a:pt x="11" y="24"/>
                      <a:pt x="13" y="25"/>
                      <a:pt x="15" y="27"/>
                    </a:cubicBezTo>
                    <a:cubicBezTo>
                      <a:pt x="15" y="27"/>
                      <a:pt x="15" y="27"/>
                      <a:pt x="14" y="27"/>
                    </a:cubicBezTo>
                    <a:cubicBezTo>
                      <a:pt x="10" y="29"/>
                      <a:pt x="5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3" y="32"/>
                      <a:pt x="10" y="38"/>
                      <a:pt x="17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8" y="49"/>
                      <a:pt x="37" y="53"/>
                      <a:pt x="40" y="54"/>
                    </a:cubicBezTo>
                    <a:cubicBezTo>
                      <a:pt x="41" y="54"/>
                      <a:pt x="41" y="54"/>
                      <a:pt x="41" y="53"/>
                    </a:cubicBezTo>
                    <a:close/>
                  </a:path>
                </a:pathLst>
              </a:custGeom>
              <a:solidFill>
                <a:srgbClr val="4C9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ru-RU" sz="1350" kern="0">
                  <a:solidFill>
                    <a:srgbClr val="414042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Freeform 302">
                <a:extLst>
                  <a:ext uri="{FF2B5EF4-FFF2-40B4-BE49-F238E27FC236}">
                    <a16:creationId xmlns:a16="http://schemas.microsoft.com/office/drawing/2014/main" id="{5A61FBEA-2452-D3CD-5B09-FE02D6C052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27986" y="1514396"/>
                <a:ext cx="436960" cy="291704"/>
              </a:xfrm>
              <a:custGeom>
                <a:avLst/>
                <a:gdLst>
                  <a:gd name="T0" fmla="*/ 228476 w 153"/>
                  <a:gd name="T1" fmla="*/ 11439 h 102"/>
                  <a:gd name="T2" fmla="*/ 266555 w 153"/>
                  <a:gd name="T3" fmla="*/ 30505 h 102"/>
                  <a:gd name="T4" fmla="*/ 224668 w 153"/>
                  <a:gd name="T5" fmla="*/ 22879 h 102"/>
                  <a:gd name="T6" fmla="*/ 194204 w 153"/>
                  <a:gd name="T7" fmla="*/ 0 h 102"/>
                  <a:gd name="T8" fmla="*/ 449336 w 153"/>
                  <a:gd name="T9" fmla="*/ 144898 h 102"/>
                  <a:gd name="T10" fmla="*/ 472183 w 153"/>
                  <a:gd name="T11" fmla="*/ 163964 h 102"/>
                  <a:gd name="T12" fmla="*/ 441720 w 153"/>
                  <a:gd name="T13" fmla="*/ 358433 h 102"/>
                  <a:gd name="T14" fmla="*/ 418872 w 153"/>
                  <a:gd name="T15" fmla="*/ 171590 h 102"/>
                  <a:gd name="T16" fmla="*/ 342714 w 153"/>
                  <a:gd name="T17" fmla="*/ 240226 h 102"/>
                  <a:gd name="T18" fmla="*/ 571189 w 153"/>
                  <a:gd name="T19" fmla="*/ 282171 h 102"/>
                  <a:gd name="T20" fmla="*/ 228476 w 153"/>
                  <a:gd name="T21" fmla="*/ 152525 h 102"/>
                  <a:gd name="T22" fmla="*/ 209436 w 153"/>
                  <a:gd name="T23" fmla="*/ 156338 h 102"/>
                  <a:gd name="T24" fmla="*/ 236092 w 153"/>
                  <a:gd name="T25" fmla="*/ 221161 h 102"/>
                  <a:gd name="T26" fmla="*/ 300826 w 153"/>
                  <a:gd name="T27" fmla="*/ 232600 h 102"/>
                  <a:gd name="T28" fmla="*/ 285595 w 153"/>
                  <a:gd name="T29" fmla="*/ 251666 h 102"/>
                  <a:gd name="T30" fmla="*/ 236092 w 153"/>
                  <a:gd name="T31" fmla="*/ 259292 h 102"/>
                  <a:gd name="T32" fmla="*/ 228476 w 153"/>
                  <a:gd name="T33" fmla="*/ 278358 h 102"/>
                  <a:gd name="T34" fmla="*/ 300826 w 153"/>
                  <a:gd name="T35" fmla="*/ 255479 h 102"/>
                  <a:gd name="T36" fmla="*/ 213244 w 153"/>
                  <a:gd name="T37" fmla="*/ 251666 h 102"/>
                  <a:gd name="T38" fmla="*/ 26655 w 153"/>
                  <a:gd name="T39" fmla="*/ 186843 h 102"/>
                  <a:gd name="T40" fmla="*/ 186588 w 153"/>
                  <a:gd name="T41" fmla="*/ 125833 h 102"/>
                  <a:gd name="T42" fmla="*/ 144701 w 153"/>
                  <a:gd name="T43" fmla="*/ 87702 h 102"/>
                  <a:gd name="T44" fmla="*/ 106622 w 153"/>
                  <a:gd name="T45" fmla="*/ 320302 h 102"/>
                  <a:gd name="T46" fmla="*/ 213244 w 153"/>
                  <a:gd name="T47" fmla="*/ 251666 h 102"/>
                  <a:gd name="T48" fmla="*/ 456951 w 153"/>
                  <a:gd name="T49" fmla="*/ 270731 h 102"/>
                  <a:gd name="T50" fmla="*/ 415064 w 153"/>
                  <a:gd name="T51" fmla="*/ 106767 h 102"/>
                  <a:gd name="T52" fmla="*/ 262747 w 153"/>
                  <a:gd name="T53" fmla="*/ 255479 h 102"/>
                  <a:gd name="T54" fmla="*/ 262747 w 153"/>
                  <a:gd name="T55" fmla="*/ 255479 h 102"/>
                  <a:gd name="T56" fmla="*/ 258939 w 153"/>
                  <a:gd name="T57" fmla="*/ 255479 h 102"/>
                  <a:gd name="T58" fmla="*/ 258939 w 153"/>
                  <a:gd name="T59" fmla="*/ 255479 h 102"/>
                  <a:gd name="T60" fmla="*/ 258939 w 153"/>
                  <a:gd name="T61" fmla="*/ 255479 h 102"/>
                  <a:gd name="T62" fmla="*/ 121854 w 153"/>
                  <a:gd name="T63" fmla="*/ 213535 h 102"/>
                  <a:gd name="T64" fmla="*/ 118046 w 153"/>
                  <a:gd name="T65" fmla="*/ 198282 h 102"/>
                  <a:gd name="T66" fmla="*/ 224668 w 153"/>
                  <a:gd name="T67" fmla="*/ 34318 h 102"/>
                  <a:gd name="T68" fmla="*/ 243707 w 153"/>
                  <a:gd name="T69" fmla="*/ 30505 h 102"/>
                  <a:gd name="T70" fmla="*/ 407448 w 153"/>
                  <a:gd name="T71" fmla="*/ 72449 h 102"/>
                  <a:gd name="T72" fmla="*/ 399832 w 153"/>
                  <a:gd name="T73" fmla="*/ 38131 h 102"/>
                  <a:gd name="T74" fmla="*/ 456951 w 153"/>
                  <a:gd name="T75" fmla="*/ 26692 h 102"/>
                  <a:gd name="T76" fmla="*/ 460759 w 153"/>
                  <a:gd name="T77" fmla="*/ 45757 h 102"/>
                  <a:gd name="T78" fmla="*/ 464567 w 153"/>
                  <a:gd name="T79" fmla="*/ 259292 h 102"/>
                  <a:gd name="T80" fmla="*/ 247515 w 153"/>
                  <a:gd name="T81" fmla="*/ 232600 h 102"/>
                  <a:gd name="T82" fmla="*/ 144701 w 153"/>
                  <a:gd name="T83" fmla="*/ 202095 h 102"/>
                  <a:gd name="T84" fmla="*/ 403640 w 153"/>
                  <a:gd name="T85" fmla="*/ 91515 h 102"/>
                  <a:gd name="T86" fmla="*/ 266555 w 153"/>
                  <a:gd name="T87" fmla="*/ 228787 h 10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53" h="102">
                    <a:moveTo>
                      <a:pt x="51" y="0"/>
                    </a:moveTo>
                    <a:cubicBezTo>
                      <a:pt x="51" y="0"/>
                      <a:pt x="56" y="2"/>
                      <a:pt x="60" y="3"/>
                    </a:cubicBezTo>
                    <a:cubicBezTo>
                      <a:pt x="63" y="3"/>
                      <a:pt x="70" y="4"/>
                      <a:pt x="71" y="6"/>
                    </a:cubicBezTo>
                    <a:cubicBezTo>
                      <a:pt x="71" y="7"/>
                      <a:pt x="71" y="7"/>
                      <a:pt x="70" y="8"/>
                    </a:cubicBezTo>
                    <a:cubicBezTo>
                      <a:pt x="69" y="8"/>
                      <a:pt x="66" y="7"/>
                      <a:pt x="65" y="6"/>
                    </a:cubicBezTo>
                    <a:cubicBezTo>
                      <a:pt x="64" y="6"/>
                      <a:pt x="61" y="6"/>
                      <a:pt x="59" y="6"/>
                    </a:cubicBezTo>
                    <a:cubicBezTo>
                      <a:pt x="58" y="7"/>
                      <a:pt x="52" y="5"/>
                      <a:pt x="51" y="3"/>
                    </a:cubicBezTo>
                    <a:cubicBezTo>
                      <a:pt x="49" y="1"/>
                      <a:pt x="51" y="0"/>
                      <a:pt x="51" y="0"/>
                    </a:cubicBezTo>
                    <a:close/>
                    <a:moveTo>
                      <a:pt x="125" y="38"/>
                    </a:moveTo>
                    <a:cubicBezTo>
                      <a:pt x="123" y="38"/>
                      <a:pt x="120" y="38"/>
                      <a:pt x="118" y="38"/>
                    </a:cubicBezTo>
                    <a:cubicBezTo>
                      <a:pt x="119" y="42"/>
                      <a:pt x="119" y="42"/>
                      <a:pt x="119" y="42"/>
                    </a:cubicBezTo>
                    <a:cubicBezTo>
                      <a:pt x="121" y="42"/>
                      <a:pt x="123" y="43"/>
                      <a:pt x="124" y="43"/>
                    </a:cubicBezTo>
                    <a:cubicBezTo>
                      <a:pt x="138" y="45"/>
                      <a:pt x="148" y="59"/>
                      <a:pt x="146" y="73"/>
                    </a:cubicBezTo>
                    <a:cubicBezTo>
                      <a:pt x="143" y="87"/>
                      <a:pt x="130" y="96"/>
                      <a:pt x="116" y="94"/>
                    </a:cubicBezTo>
                    <a:cubicBezTo>
                      <a:pt x="102" y="92"/>
                      <a:pt x="92" y="78"/>
                      <a:pt x="94" y="64"/>
                    </a:cubicBezTo>
                    <a:cubicBezTo>
                      <a:pt x="96" y="55"/>
                      <a:pt x="102" y="48"/>
                      <a:pt x="110" y="45"/>
                    </a:cubicBezTo>
                    <a:cubicBezTo>
                      <a:pt x="109" y="40"/>
                      <a:pt x="109" y="40"/>
                      <a:pt x="109" y="40"/>
                    </a:cubicBezTo>
                    <a:cubicBezTo>
                      <a:pt x="99" y="44"/>
                      <a:pt x="92" y="52"/>
                      <a:pt x="90" y="63"/>
                    </a:cubicBezTo>
                    <a:cubicBezTo>
                      <a:pt x="87" y="80"/>
                      <a:pt x="98" y="96"/>
                      <a:pt x="115" y="99"/>
                    </a:cubicBezTo>
                    <a:cubicBezTo>
                      <a:pt x="132" y="102"/>
                      <a:pt x="147" y="90"/>
                      <a:pt x="150" y="74"/>
                    </a:cubicBezTo>
                    <a:cubicBezTo>
                      <a:pt x="153" y="57"/>
                      <a:pt x="142" y="41"/>
                      <a:pt x="125" y="38"/>
                    </a:cubicBezTo>
                    <a:close/>
                    <a:moveTo>
                      <a:pt x="60" y="40"/>
                    </a:moveTo>
                    <a:cubicBezTo>
                      <a:pt x="60" y="39"/>
                      <a:pt x="60" y="38"/>
                      <a:pt x="59" y="37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58" y="45"/>
                      <a:pt x="59" y="51"/>
                      <a:pt x="59" y="57"/>
                    </a:cubicBezTo>
                    <a:cubicBezTo>
                      <a:pt x="62" y="58"/>
                      <a:pt x="62" y="58"/>
                      <a:pt x="62" y="58"/>
                    </a:cubicBezTo>
                    <a:lnTo>
                      <a:pt x="60" y="40"/>
                    </a:lnTo>
                    <a:close/>
                    <a:moveTo>
                      <a:pt x="79" y="61"/>
                    </a:moveTo>
                    <a:cubicBezTo>
                      <a:pt x="75" y="65"/>
                      <a:pt x="75" y="65"/>
                      <a:pt x="75" y="65"/>
                    </a:cubicBezTo>
                    <a:cubicBezTo>
                      <a:pt x="75" y="65"/>
                      <a:pt x="75" y="66"/>
                      <a:pt x="75" y="66"/>
                    </a:cubicBezTo>
                    <a:cubicBezTo>
                      <a:pt x="74" y="69"/>
                      <a:pt x="70" y="72"/>
                      <a:pt x="67" y="71"/>
                    </a:cubicBezTo>
                    <a:cubicBezTo>
                      <a:pt x="65" y="71"/>
                      <a:pt x="63" y="70"/>
                      <a:pt x="62" y="68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2" y="70"/>
                      <a:pt x="61" y="71"/>
                      <a:pt x="60" y="73"/>
                    </a:cubicBezTo>
                    <a:cubicBezTo>
                      <a:pt x="61" y="74"/>
                      <a:pt x="64" y="76"/>
                      <a:pt x="66" y="76"/>
                    </a:cubicBezTo>
                    <a:cubicBezTo>
                      <a:pt x="72" y="77"/>
                      <a:pt x="78" y="73"/>
                      <a:pt x="79" y="67"/>
                    </a:cubicBezTo>
                    <a:cubicBezTo>
                      <a:pt x="80" y="65"/>
                      <a:pt x="79" y="63"/>
                      <a:pt x="79" y="61"/>
                    </a:cubicBezTo>
                    <a:close/>
                    <a:moveTo>
                      <a:pt x="56" y="66"/>
                    </a:moveTo>
                    <a:cubicBezTo>
                      <a:pt x="51" y="75"/>
                      <a:pt x="40" y="81"/>
                      <a:pt x="28" y="79"/>
                    </a:cubicBezTo>
                    <a:cubicBezTo>
                      <a:pt x="14" y="77"/>
                      <a:pt x="5" y="63"/>
                      <a:pt x="7" y="49"/>
                    </a:cubicBezTo>
                    <a:cubicBezTo>
                      <a:pt x="10" y="35"/>
                      <a:pt x="23" y="26"/>
                      <a:pt x="37" y="28"/>
                    </a:cubicBezTo>
                    <a:cubicBezTo>
                      <a:pt x="42" y="29"/>
                      <a:pt x="46" y="31"/>
                      <a:pt x="49" y="33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49" y="27"/>
                      <a:pt x="44" y="24"/>
                      <a:pt x="38" y="23"/>
                    </a:cubicBezTo>
                    <a:cubicBezTo>
                      <a:pt x="21" y="20"/>
                      <a:pt x="5" y="32"/>
                      <a:pt x="3" y="48"/>
                    </a:cubicBezTo>
                    <a:cubicBezTo>
                      <a:pt x="0" y="65"/>
                      <a:pt x="11" y="81"/>
                      <a:pt x="28" y="84"/>
                    </a:cubicBezTo>
                    <a:cubicBezTo>
                      <a:pt x="41" y="86"/>
                      <a:pt x="54" y="79"/>
                      <a:pt x="60" y="67"/>
                    </a:cubicBezTo>
                    <a:lnTo>
                      <a:pt x="56" y="66"/>
                    </a:lnTo>
                    <a:close/>
                    <a:moveTo>
                      <a:pt x="121" y="71"/>
                    </a:moveTo>
                    <a:cubicBezTo>
                      <a:pt x="120" y="71"/>
                      <a:pt x="120" y="71"/>
                      <a:pt x="120" y="71"/>
                    </a:cubicBezTo>
                    <a:cubicBezTo>
                      <a:pt x="119" y="71"/>
                      <a:pt x="118" y="70"/>
                      <a:pt x="118" y="69"/>
                    </a:cubicBezTo>
                    <a:cubicBezTo>
                      <a:pt x="109" y="28"/>
                      <a:pt x="109" y="28"/>
                      <a:pt x="109" y="28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0" y="67"/>
                      <a:pt x="70" y="67"/>
                      <a:pt x="69" y="67"/>
                    </a:cubicBezTo>
                    <a:cubicBezTo>
                      <a:pt x="69" y="67"/>
                      <a:pt x="69" y="67"/>
                      <a:pt x="69" y="67"/>
                    </a:cubicBezTo>
                    <a:cubicBezTo>
                      <a:pt x="69" y="67"/>
                      <a:pt x="69" y="67"/>
                      <a:pt x="69" y="67"/>
                    </a:cubicBezTo>
                    <a:cubicBezTo>
                      <a:pt x="68" y="67"/>
                      <a:pt x="68" y="67"/>
                      <a:pt x="68" y="67"/>
                    </a:cubicBezTo>
                    <a:cubicBezTo>
                      <a:pt x="68" y="67"/>
                      <a:pt x="68" y="67"/>
                      <a:pt x="68" y="67"/>
                    </a:cubicBezTo>
                    <a:cubicBezTo>
                      <a:pt x="68" y="67"/>
                      <a:pt x="68" y="67"/>
                      <a:pt x="68" y="67"/>
                    </a:cubicBezTo>
                    <a:cubicBezTo>
                      <a:pt x="68" y="67"/>
                      <a:pt x="68" y="67"/>
                      <a:pt x="68" y="67"/>
                    </a:cubicBezTo>
                    <a:cubicBezTo>
                      <a:pt x="68" y="67"/>
                      <a:pt x="68" y="67"/>
                      <a:pt x="68" y="67"/>
                    </a:cubicBezTo>
                    <a:cubicBezTo>
                      <a:pt x="68" y="67"/>
                      <a:pt x="68" y="67"/>
                      <a:pt x="68" y="67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1" y="56"/>
                      <a:pt x="31" y="55"/>
                      <a:pt x="30" y="54"/>
                    </a:cubicBezTo>
                    <a:cubicBezTo>
                      <a:pt x="30" y="53"/>
                      <a:pt x="31" y="52"/>
                      <a:pt x="31" y="52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60" y="9"/>
                      <a:pt x="60" y="9"/>
                      <a:pt x="60" y="8"/>
                    </a:cubicBezTo>
                    <a:cubicBezTo>
                      <a:pt x="61" y="8"/>
                      <a:pt x="63" y="8"/>
                      <a:pt x="64" y="8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107" y="19"/>
                      <a:pt x="107" y="19"/>
                      <a:pt x="107" y="19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5" y="11"/>
                      <a:pt x="105" y="11"/>
                      <a:pt x="105" y="10"/>
                    </a:cubicBezTo>
                    <a:cubicBezTo>
                      <a:pt x="106" y="9"/>
                      <a:pt x="106" y="9"/>
                      <a:pt x="107" y="9"/>
                    </a:cubicBezTo>
                    <a:cubicBezTo>
                      <a:pt x="120" y="7"/>
                      <a:pt x="120" y="7"/>
                      <a:pt x="120" y="7"/>
                    </a:cubicBezTo>
                    <a:cubicBezTo>
                      <a:pt x="121" y="7"/>
                      <a:pt x="122" y="8"/>
                      <a:pt x="123" y="9"/>
                    </a:cubicBezTo>
                    <a:cubicBezTo>
                      <a:pt x="123" y="11"/>
                      <a:pt x="122" y="12"/>
                      <a:pt x="121" y="12"/>
                    </a:cubicBezTo>
                    <a:cubicBezTo>
                      <a:pt x="110" y="13"/>
                      <a:pt x="110" y="13"/>
                      <a:pt x="110" y="13"/>
                    </a:cubicBezTo>
                    <a:cubicBezTo>
                      <a:pt x="122" y="68"/>
                      <a:pt x="122" y="68"/>
                      <a:pt x="122" y="68"/>
                    </a:cubicBezTo>
                    <a:cubicBezTo>
                      <a:pt x="123" y="69"/>
                      <a:pt x="122" y="70"/>
                      <a:pt x="121" y="71"/>
                    </a:cubicBezTo>
                    <a:close/>
                    <a:moveTo>
                      <a:pt x="65" y="61"/>
                    </a:moveTo>
                    <a:cubicBezTo>
                      <a:pt x="62" y="32"/>
                      <a:pt x="62" y="32"/>
                      <a:pt x="62" y="32"/>
                    </a:cubicBezTo>
                    <a:cubicBezTo>
                      <a:pt x="38" y="53"/>
                      <a:pt x="38" y="53"/>
                      <a:pt x="38" y="53"/>
                    </a:cubicBezTo>
                    <a:lnTo>
                      <a:pt x="65" y="61"/>
                    </a:lnTo>
                    <a:close/>
                    <a:moveTo>
                      <a:pt x="106" y="24"/>
                    </a:moveTo>
                    <a:cubicBezTo>
                      <a:pt x="66" y="29"/>
                      <a:pt x="66" y="29"/>
                      <a:pt x="66" y="29"/>
                    </a:cubicBezTo>
                    <a:cubicBezTo>
                      <a:pt x="70" y="60"/>
                      <a:pt x="70" y="60"/>
                      <a:pt x="70" y="60"/>
                    </a:cubicBezTo>
                    <a:lnTo>
                      <a:pt x="106" y="24"/>
                    </a:lnTo>
                    <a:close/>
                  </a:path>
                </a:pathLst>
              </a:custGeom>
              <a:solidFill>
                <a:srgbClr val="4C9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ru-RU" sz="1350" kern="0">
                  <a:solidFill>
                    <a:srgbClr val="414042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Freeform 303">
                <a:extLst>
                  <a:ext uri="{FF2B5EF4-FFF2-40B4-BE49-F238E27FC236}">
                    <a16:creationId xmlns:a16="http://schemas.microsoft.com/office/drawing/2014/main" id="{01CB80C8-0A2F-F5E6-3E3C-A78640C6B2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53127" y="1848962"/>
                <a:ext cx="716756" cy="620316"/>
              </a:xfrm>
              <a:custGeom>
                <a:avLst/>
                <a:gdLst>
                  <a:gd name="T0" fmla="*/ 422629 w 251"/>
                  <a:gd name="T1" fmla="*/ 442130 h 217"/>
                  <a:gd name="T2" fmla="*/ 217026 w 251"/>
                  <a:gd name="T3" fmla="*/ 594589 h 217"/>
                  <a:gd name="T4" fmla="*/ 239871 w 251"/>
                  <a:gd name="T5" fmla="*/ 430696 h 217"/>
                  <a:gd name="T6" fmla="*/ 243678 w 251"/>
                  <a:gd name="T7" fmla="*/ 434507 h 217"/>
                  <a:gd name="T8" fmla="*/ 277945 w 251"/>
                  <a:gd name="T9" fmla="*/ 453564 h 217"/>
                  <a:gd name="T10" fmla="*/ 327442 w 251"/>
                  <a:gd name="T11" fmla="*/ 464999 h 217"/>
                  <a:gd name="T12" fmla="*/ 331250 w 251"/>
                  <a:gd name="T13" fmla="*/ 415450 h 217"/>
                  <a:gd name="T14" fmla="*/ 338865 w 251"/>
                  <a:gd name="T15" fmla="*/ 369712 h 217"/>
                  <a:gd name="T16" fmla="*/ 300790 w 251"/>
                  <a:gd name="T17" fmla="*/ 320163 h 217"/>
                  <a:gd name="T18" fmla="*/ 277945 w 251"/>
                  <a:gd name="T19" fmla="*/ 293483 h 217"/>
                  <a:gd name="T20" fmla="*/ 239871 w 251"/>
                  <a:gd name="T21" fmla="*/ 282048 h 217"/>
                  <a:gd name="T22" fmla="*/ 182759 w 251"/>
                  <a:gd name="T23" fmla="*/ 327786 h 217"/>
                  <a:gd name="T24" fmla="*/ 197988 w 251"/>
                  <a:gd name="T25" fmla="*/ 373524 h 217"/>
                  <a:gd name="T26" fmla="*/ 201796 w 251"/>
                  <a:gd name="T27" fmla="*/ 617457 h 217"/>
                  <a:gd name="T28" fmla="*/ 0 w 251"/>
                  <a:gd name="T29" fmla="*/ 762293 h 217"/>
                  <a:gd name="T30" fmla="*/ 201796 w 251"/>
                  <a:gd name="T31" fmla="*/ 708933 h 217"/>
                  <a:gd name="T32" fmla="*/ 361710 w 251"/>
                  <a:gd name="T33" fmla="*/ 693687 h 217"/>
                  <a:gd name="T34" fmla="*/ 365517 w 251"/>
                  <a:gd name="T35" fmla="*/ 697498 h 217"/>
                  <a:gd name="T36" fmla="*/ 407399 w 251"/>
                  <a:gd name="T37" fmla="*/ 754670 h 217"/>
                  <a:gd name="T38" fmla="*/ 434052 w 251"/>
                  <a:gd name="T39" fmla="*/ 777539 h 217"/>
                  <a:gd name="T40" fmla="*/ 475934 w 251"/>
                  <a:gd name="T41" fmla="*/ 796596 h 217"/>
                  <a:gd name="T42" fmla="*/ 544468 w 251"/>
                  <a:gd name="T43" fmla="*/ 808031 h 217"/>
                  <a:gd name="T44" fmla="*/ 544468 w 251"/>
                  <a:gd name="T45" fmla="*/ 743236 h 217"/>
                  <a:gd name="T46" fmla="*/ 552083 w 251"/>
                  <a:gd name="T47" fmla="*/ 682252 h 217"/>
                  <a:gd name="T48" fmla="*/ 498779 w 251"/>
                  <a:gd name="T49" fmla="*/ 617457 h 217"/>
                  <a:gd name="T50" fmla="*/ 460704 w 251"/>
                  <a:gd name="T51" fmla="*/ 586966 h 217"/>
                  <a:gd name="T52" fmla="*/ 411207 w 251"/>
                  <a:gd name="T53" fmla="*/ 575531 h 217"/>
                  <a:gd name="T54" fmla="*/ 335057 w 251"/>
                  <a:gd name="T55" fmla="*/ 640326 h 217"/>
                  <a:gd name="T56" fmla="*/ 354095 w 251"/>
                  <a:gd name="T57" fmla="*/ 682252 h 217"/>
                  <a:gd name="T58" fmla="*/ 236063 w 251"/>
                  <a:gd name="T59" fmla="*/ 670818 h 217"/>
                  <a:gd name="T60" fmla="*/ 350287 w 251"/>
                  <a:gd name="T61" fmla="*/ 548851 h 217"/>
                  <a:gd name="T62" fmla="*/ 586350 w 251"/>
                  <a:gd name="T63" fmla="*/ 529794 h 217"/>
                  <a:gd name="T64" fmla="*/ 715804 w 251"/>
                  <a:gd name="T65" fmla="*/ 625080 h 217"/>
                  <a:gd name="T66" fmla="*/ 913793 w 251"/>
                  <a:gd name="T67" fmla="*/ 472622 h 217"/>
                  <a:gd name="T68" fmla="*/ 909985 w 251"/>
                  <a:gd name="T69" fmla="*/ 343032 h 217"/>
                  <a:gd name="T70" fmla="*/ 845258 w 251"/>
                  <a:gd name="T71" fmla="*/ 240122 h 217"/>
                  <a:gd name="T72" fmla="*/ 719612 w 251"/>
                  <a:gd name="T73" fmla="*/ 76229 h 217"/>
                  <a:gd name="T74" fmla="*/ 563506 w 251"/>
                  <a:gd name="T75" fmla="*/ 64795 h 217"/>
                  <a:gd name="T76" fmla="*/ 407399 w 251"/>
                  <a:gd name="T77" fmla="*/ 34303 h 217"/>
                  <a:gd name="T78" fmla="*/ 403592 w 251"/>
                  <a:gd name="T79" fmla="*/ 202008 h 217"/>
                  <a:gd name="T80" fmla="*/ 426437 w 251"/>
                  <a:gd name="T81" fmla="*/ 320163 h 217"/>
                  <a:gd name="T82" fmla="*/ 449281 w 251"/>
                  <a:gd name="T83" fmla="*/ 369712 h 217"/>
                  <a:gd name="T84" fmla="*/ 236063 w 251"/>
                  <a:gd name="T85" fmla="*/ 426884 h 217"/>
                  <a:gd name="T86" fmla="*/ 209411 w 251"/>
                  <a:gd name="T87" fmla="*/ 381147 h 217"/>
                  <a:gd name="T88" fmla="*/ 228448 w 251"/>
                  <a:gd name="T89" fmla="*/ 419261 h 217"/>
                  <a:gd name="T90" fmla="*/ 395977 w 251"/>
                  <a:gd name="T91" fmla="*/ 503113 h 217"/>
                  <a:gd name="T92" fmla="*/ 555891 w 251"/>
                  <a:gd name="T93" fmla="*/ 449753 h 217"/>
                  <a:gd name="T94" fmla="*/ 395977 w 251"/>
                  <a:gd name="T95" fmla="*/ 503113 h 217"/>
                  <a:gd name="T96" fmla="*/ 464511 w 251"/>
                  <a:gd name="T97" fmla="*/ 392581 h 217"/>
                  <a:gd name="T98" fmla="*/ 453089 w 251"/>
                  <a:gd name="T99" fmla="*/ 423073 h 217"/>
                  <a:gd name="T100" fmla="*/ 460704 w 251"/>
                  <a:gd name="T101" fmla="*/ 388769 h 217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51" h="217">
                    <a:moveTo>
                      <a:pt x="113" y="114"/>
                    </a:moveTo>
                    <a:cubicBezTo>
                      <a:pt x="112" y="115"/>
                      <a:pt x="112" y="116"/>
                      <a:pt x="111" y="116"/>
                    </a:cubicBezTo>
                    <a:cubicBezTo>
                      <a:pt x="105" y="121"/>
                      <a:pt x="74" y="143"/>
                      <a:pt x="59" y="157"/>
                    </a:cubicBezTo>
                    <a:cubicBezTo>
                      <a:pt x="59" y="158"/>
                      <a:pt x="57" y="158"/>
                      <a:pt x="57" y="156"/>
                    </a:cubicBezTo>
                    <a:cubicBezTo>
                      <a:pt x="56" y="146"/>
                      <a:pt x="54" y="135"/>
                      <a:pt x="54" y="124"/>
                    </a:cubicBezTo>
                    <a:cubicBezTo>
                      <a:pt x="56" y="120"/>
                      <a:pt x="59" y="116"/>
                      <a:pt x="63" y="113"/>
                    </a:cubicBezTo>
                    <a:cubicBezTo>
                      <a:pt x="64" y="113"/>
                      <a:pt x="64" y="113"/>
                      <a:pt x="64" y="113"/>
                    </a:cubicBezTo>
                    <a:cubicBezTo>
                      <a:pt x="64" y="114"/>
                      <a:pt x="64" y="114"/>
                      <a:pt x="64" y="114"/>
                    </a:cubicBezTo>
                    <a:cubicBezTo>
                      <a:pt x="66" y="117"/>
                      <a:pt x="69" y="118"/>
                      <a:pt x="72" y="118"/>
                    </a:cubicBezTo>
                    <a:cubicBezTo>
                      <a:pt x="72" y="118"/>
                      <a:pt x="73" y="118"/>
                      <a:pt x="73" y="119"/>
                    </a:cubicBezTo>
                    <a:cubicBezTo>
                      <a:pt x="73" y="119"/>
                      <a:pt x="74" y="120"/>
                      <a:pt x="74" y="120"/>
                    </a:cubicBezTo>
                    <a:cubicBezTo>
                      <a:pt x="77" y="124"/>
                      <a:pt x="82" y="124"/>
                      <a:pt x="86" y="122"/>
                    </a:cubicBezTo>
                    <a:cubicBezTo>
                      <a:pt x="89" y="119"/>
                      <a:pt x="90" y="114"/>
                      <a:pt x="87" y="110"/>
                    </a:cubicBezTo>
                    <a:cubicBezTo>
                      <a:pt x="87" y="110"/>
                      <a:pt x="87" y="109"/>
                      <a:pt x="87" y="109"/>
                    </a:cubicBezTo>
                    <a:cubicBezTo>
                      <a:pt x="87" y="107"/>
                      <a:pt x="88" y="105"/>
                      <a:pt x="87" y="103"/>
                    </a:cubicBezTo>
                    <a:cubicBezTo>
                      <a:pt x="88" y="101"/>
                      <a:pt x="89" y="99"/>
                      <a:pt x="89" y="97"/>
                    </a:cubicBezTo>
                    <a:cubicBezTo>
                      <a:pt x="91" y="94"/>
                      <a:pt x="92" y="90"/>
                      <a:pt x="89" y="87"/>
                    </a:cubicBezTo>
                    <a:cubicBezTo>
                      <a:pt x="87" y="84"/>
                      <a:pt x="83" y="83"/>
                      <a:pt x="79" y="84"/>
                    </a:cubicBezTo>
                    <a:cubicBezTo>
                      <a:pt x="78" y="83"/>
                      <a:pt x="76" y="82"/>
                      <a:pt x="75" y="81"/>
                    </a:cubicBezTo>
                    <a:cubicBezTo>
                      <a:pt x="74" y="80"/>
                      <a:pt x="74" y="79"/>
                      <a:pt x="73" y="77"/>
                    </a:cubicBezTo>
                    <a:cubicBezTo>
                      <a:pt x="71" y="74"/>
                      <a:pt x="67" y="73"/>
                      <a:pt x="63" y="75"/>
                    </a:cubicBezTo>
                    <a:cubicBezTo>
                      <a:pt x="63" y="75"/>
                      <a:pt x="63" y="74"/>
                      <a:pt x="63" y="74"/>
                    </a:cubicBezTo>
                    <a:cubicBezTo>
                      <a:pt x="60" y="70"/>
                      <a:pt x="54" y="69"/>
                      <a:pt x="49" y="73"/>
                    </a:cubicBezTo>
                    <a:cubicBezTo>
                      <a:pt x="45" y="76"/>
                      <a:pt x="44" y="82"/>
                      <a:pt x="48" y="86"/>
                    </a:cubicBezTo>
                    <a:cubicBezTo>
                      <a:pt x="48" y="87"/>
                      <a:pt x="49" y="88"/>
                      <a:pt x="50" y="89"/>
                    </a:cubicBezTo>
                    <a:cubicBezTo>
                      <a:pt x="49" y="92"/>
                      <a:pt x="50" y="95"/>
                      <a:pt x="52" y="98"/>
                    </a:cubicBezTo>
                    <a:cubicBezTo>
                      <a:pt x="53" y="99"/>
                      <a:pt x="53" y="99"/>
                      <a:pt x="54" y="100"/>
                    </a:cubicBezTo>
                    <a:cubicBezTo>
                      <a:pt x="50" y="120"/>
                      <a:pt x="53" y="141"/>
                      <a:pt x="53" y="162"/>
                    </a:cubicBezTo>
                    <a:cubicBezTo>
                      <a:pt x="53" y="163"/>
                      <a:pt x="53" y="164"/>
                      <a:pt x="52" y="164"/>
                    </a:cubicBezTo>
                    <a:cubicBezTo>
                      <a:pt x="36" y="179"/>
                      <a:pt x="20" y="193"/>
                      <a:pt x="0" y="200"/>
                    </a:cubicBezTo>
                    <a:cubicBezTo>
                      <a:pt x="13" y="217"/>
                      <a:pt x="13" y="217"/>
                      <a:pt x="13" y="217"/>
                    </a:cubicBezTo>
                    <a:cubicBezTo>
                      <a:pt x="28" y="209"/>
                      <a:pt x="41" y="199"/>
                      <a:pt x="53" y="186"/>
                    </a:cubicBezTo>
                    <a:cubicBezTo>
                      <a:pt x="54" y="184"/>
                      <a:pt x="56" y="183"/>
                      <a:pt x="59" y="183"/>
                    </a:cubicBezTo>
                    <a:cubicBezTo>
                      <a:pt x="71" y="183"/>
                      <a:pt x="83" y="182"/>
                      <a:pt x="95" y="182"/>
                    </a:cubicBezTo>
                    <a:cubicBezTo>
                      <a:pt x="95" y="182"/>
                      <a:pt x="95" y="182"/>
                      <a:pt x="95" y="182"/>
                    </a:cubicBezTo>
                    <a:cubicBezTo>
                      <a:pt x="95" y="182"/>
                      <a:pt x="95" y="183"/>
                      <a:pt x="96" y="183"/>
                    </a:cubicBezTo>
                    <a:cubicBezTo>
                      <a:pt x="98" y="186"/>
                      <a:pt x="100" y="187"/>
                      <a:pt x="103" y="188"/>
                    </a:cubicBezTo>
                    <a:cubicBezTo>
                      <a:pt x="103" y="192"/>
                      <a:pt x="104" y="195"/>
                      <a:pt x="107" y="198"/>
                    </a:cubicBezTo>
                    <a:cubicBezTo>
                      <a:pt x="109" y="200"/>
                      <a:pt x="110" y="202"/>
                      <a:pt x="113" y="203"/>
                    </a:cubicBezTo>
                    <a:cubicBezTo>
                      <a:pt x="113" y="203"/>
                      <a:pt x="113" y="203"/>
                      <a:pt x="114" y="204"/>
                    </a:cubicBezTo>
                    <a:cubicBezTo>
                      <a:pt x="116" y="207"/>
                      <a:pt x="120" y="208"/>
                      <a:pt x="124" y="207"/>
                    </a:cubicBezTo>
                    <a:cubicBezTo>
                      <a:pt x="124" y="208"/>
                      <a:pt x="125" y="208"/>
                      <a:pt x="125" y="209"/>
                    </a:cubicBezTo>
                    <a:cubicBezTo>
                      <a:pt x="126" y="209"/>
                      <a:pt x="126" y="210"/>
                      <a:pt x="127" y="211"/>
                    </a:cubicBezTo>
                    <a:cubicBezTo>
                      <a:pt x="131" y="215"/>
                      <a:pt x="138" y="216"/>
                      <a:pt x="143" y="212"/>
                    </a:cubicBezTo>
                    <a:cubicBezTo>
                      <a:pt x="147" y="208"/>
                      <a:pt x="148" y="201"/>
                      <a:pt x="144" y="196"/>
                    </a:cubicBezTo>
                    <a:cubicBezTo>
                      <a:pt x="143" y="196"/>
                      <a:pt x="143" y="195"/>
                      <a:pt x="143" y="195"/>
                    </a:cubicBezTo>
                    <a:cubicBezTo>
                      <a:pt x="144" y="192"/>
                      <a:pt x="144" y="189"/>
                      <a:pt x="142" y="187"/>
                    </a:cubicBezTo>
                    <a:cubicBezTo>
                      <a:pt x="144" y="184"/>
                      <a:pt x="145" y="182"/>
                      <a:pt x="145" y="179"/>
                    </a:cubicBezTo>
                    <a:cubicBezTo>
                      <a:pt x="148" y="175"/>
                      <a:pt x="148" y="169"/>
                      <a:pt x="144" y="165"/>
                    </a:cubicBezTo>
                    <a:cubicBezTo>
                      <a:pt x="141" y="161"/>
                      <a:pt x="135" y="160"/>
                      <a:pt x="131" y="162"/>
                    </a:cubicBezTo>
                    <a:cubicBezTo>
                      <a:pt x="129" y="160"/>
                      <a:pt x="126" y="159"/>
                      <a:pt x="124" y="159"/>
                    </a:cubicBezTo>
                    <a:cubicBezTo>
                      <a:pt x="124" y="157"/>
                      <a:pt x="123" y="155"/>
                      <a:pt x="121" y="154"/>
                    </a:cubicBezTo>
                    <a:cubicBezTo>
                      <a:pt x="118" y="150"/>
                      <a:pt x="113" y="149"/>
                      <a:pt x="108" y="151"/>
                    </a:cubicBezTo>
                    <a:cubicBezTo>
                      <a:pt x="108" y="151"/>
                      <a:pt x="108" y="151"/>
                      <a:pt x="108" y="151"/>
                    </a:cubicBezTo>
                    <a:cubicBezTo>
                      <a:pt x="103" y="145"/>
                      <a:pt x="95" y="145"/>
                      <a:pt x="90" y="149"/>
                    </a:cubicBezTo>
                    <a:cubicBezTo>
                      <a:pt x="84" y="154"/>
                      <a:pt x="84" y="162"/>
                      <a:pt x="88" y="168"/>
                    </a:cubicBezTo>
                    <a:cubicBezTo>
                      <a:pt x="90" y="169"/>
                      <a:pt x="91" y="170"/>
                      <a:pt x="92" y="171"/>
                    </a:cubicBezTo>
                    <a:cubicBezTo>
                      <a:pt x="92" y="173"/>
                      <a:pt x="92" y="176"/>
                      <a:pt x="93" y="179"/>
                    </a:cubicBezTo>
                    <a:cubicBezTo>
                      <a:pt x="83" y="178"/>
                      <a:pt x="72" y="178"/>
                      <a:pt x="63" y="178"/>
                    </a:cubicBezTo>
                    <a:cubicBezTo>
                      <a:pt x="62" y="178"/>
                      <a:pt x="61" y="177"/>
                      <a:pt x="62" y="176"/>
                    </a:cubicBezTo>
                    <a:cubicBezTo>
                      <a:pt x="69" y="168"/>
                      <a:pt x="81" y="154"/>
                      <a:pt x="86" y="148"/>
                    </a:cubicBezTo>
                    <a:cubicBezTo>
                      <a:pt x="88" y="147"/>
                      <a:pt x="90" y="145"/>
                      <a:pt x="92" y="144"/>
                    </a:cubicBezTo>
                    <a:cubicBezTo>
                      <a:pt x="110" y="136"/>
                      <a:pt x="128" y="130"/>
                      <a:pt x="147" y="125"/>
                    </a:cubicBezTo>
                    <a:cubicBezTo>
                      <a:pt x="148" y="130"/>
                      <a:pt x="150" y="134"/>
                      <a:pt x="154" y="139"/>
                    </a:cubicBezTo>
                    <a:cubicBezTo>
                      <a:pt x="161" y="148"/>
                      <a:pt x="171" y="153"/>
                      <a:pt x="182" y="153"/>
                    </a:cubicBezTo>
                    <a:cubicBezTo>
                      <a:pt x="183" y="157"/>
                      <a:pt x="185" y="160"/>
                      <a:pt x="188" y="164"/>
                    </a:cubicBezTo>
                    <a:cubicBezTo>
                      <a:pt x="199" y="178"/>
                      <a:pt x="219" y="181"/>
                      <a:pt x="234" y="170"/>
                    </a:cubicBezTo>
                    <a:cubicBezTo>
                      <a:pt x="248" y="159"/>
                      <a:pt x="251" y="138"/>
                      <a:pt x="240" y="124"/>
                    </a:cubicBezTo>
                    <a:cubicBezTo>
                      <a:pt x="239" y="124"/>
                      <a:pt x="239" y="123"/>
                      <a:pt x="239" y="123"/>
                    </a:cubicBezTo>
                    <a:cubicBezTo>
                      <a:pt x="246" y="113"/>
                      <a:pt x="246" y="100"/>
                      <a:pt x="239" y="90"/>
                    </a:cubicBezTo>
                    <a:cubicBezTo>
                      <a:pt x="236" y="86"/>
                      <a:pt x="232" y="83"/>
                      <a:pt x="227" y="81"/>
                    </a:cubicBezTo>
                    <a:cubicBezTo>
                      <a:pt x="228" y="75"/>
                      <a:pt x="226" y="68"/>
                      <a:pt x="222" y="63"/>
                    </a:cubicBezTo>
                    <a:cubicBezTo>
                      <a:pt x="230" y="53"/>
                      <a:pt x="230" y="39"/>
                      <a:pt x="223" y="29"/>
                    </a:cubicBezTo>
                    <a:cubicBezTo>
                      <a:pt x="214" y="18"/>
                      <a:pt x="200" y="15"/>
                      <a:pt x="189" y="20"/>
                    </a:cubicBezTo>
                    <a:cubicBezTo>
                      <a:pt x="182" y="18"/>
                      <a:pt x="175" y="19"/>
                      <a:pt x="168" y="22"/>
                    </a:cubicBezTo>
                    <a:cubicBezTo>
                      <a:pt x="162" y="18"/>
                      <a:pt x="155" y="16"/>
                      <a:pt x="148" y="17"/>
                    </a:cubicBezTo>
                    <a:cubicBezTo>
                      <a:pt x="148" y="16"/>
                      <a:pt x="147" y="16"/>
                      <a:pt x="146" y="15"/>
                    </a:cubicBezTo>
                    <a:cubicBezTo>
                      <a:pt x="137" y="2"/>
                      <a:pt x="119" y="0"/>
                      <a:pt x="107" y="9"/>
                    </a:cubicBezTo>
                    <a:cubicBezTo>
                      <a:pt x="95" y="19"/>
                      <a:pt x="93" y="36"/>
                      <a:pt x="102" y="48"/>
                    </a:cubicBezTo>
                    <a:cubicBezTo>
                      <a:pt x="103" y="50"/>
                      <a:pt x="104" y="51"/>
                      <a:pt x="106" y="53"/>
                    </a:cubicBezTo>
                    <a:cubicBezTo>
                      <a:pt x="107" y="54"/>
                      <a:pt x="107" y="56"/>
                      <a:pt x="108" y="57"/>
                    </a:cubicBezTo>
                    <a:cubicBezTo>
                      <a:pt x="105" y="66"/>
                      <a:pt x="106" y="76"/>
                      <a:pt x="112" y="84"/>
                    </a:cubicBezTo>
                    <a:cubicBezTo>
                      <a:pt x="113" y="85"/>
                      <a:pt x="114" y="86"/>
                      <a:pt x="115" y="87"/>
                    </a:cubicBezTo>
                    <a:cubicBezTo>
                      <a:pt x="115" y="90"/>
                      <a:pt x="116" y="94"/>
                      <a:pt x="118" y="97"/>
                    </a:cubicBezTo>
                    <a:cubicBezTo>
                      <a:pt x="118" y="103"/>
                      <a:pt x="116" y="108"/>
                      <a:pt x="113" y="114"/>
                    </a:cubicBezTo>
                    <a:close/>
                    <a:moveTo>
                      <a:pt x="62" y="112"/>
                    </a:moveTo>
                    <a:cubicBezTo>
                      <a:pt x="59" y="115"/>
                      <a:pt x="56" y="117"/>
                      <a:pt x="54" y="120"/>
                    </a:cubicBezTo>
                    <a:cubicBezTo>
                      <a:pt x="54" y="114"/>
                      <a:pt x="54" y="107"/>
                      <a:pt x="55" y="100"/>
                    </a:cubicBezTo>
                    <a:cubicBezTo>
                      <a:pt x="55" y="101"/>
                      <a:pt x="57" y="102"/>
                      <a:pt x="58" y="102"/>
                    </a:cubicBezTo>
                    <a:cubicBezTo>
                      <a:pt x="57" y="105"/>
                      <a:pt x="58" y="108"/>
                      <a:pt x="60" y="110"/>
                    </a:cubicBezTo>
                    <a:cubicBezTo>
                      <a:pt x="60" y="111"/>
                      <a:pt x="61" y="112"/>
                      <a:pt x="62" y="112"/>
                    </a:cubicBezTo>
                    <a:close/>
                    <a:moveTo>
                      <a:pt x="104" y="132"/>
                    </a:moveTo>
                    <a:cubicBezTo>
                      <a:pt x="113" y="125"/>
                      <a:pt x="122" y="118"/>
                      <a:pt x="130" y="111"/>
                    </a:cubicBezTo>
                    <a:cubicBezTo>
                      <a:pt x="135" y="115"/>
                      <a:pt x="140" y="117"/>
                      <a:pt x="146" y="118"/>
                    </a:cubicBezTo>
                    <a:cubicBezTo>
                      <a:pt x="146" y="119"/>
                      <a:pt x="146" y="121"/>
                      <a:pt x="147" y="123"/>
                    </a:cubicBezTo>
                    <a:cubicBezTo>
                      <a:pt x="132" y="125"/>
                      <a:pt x="118" y="128"/>
                      <a:pt x="104" y="132"/>
                    </a:cubicBezTo>
                    <a:close/>
                    <a:moveTo>
                      <a:pt x="121" y="102"/>
                    </a:moveTo>
                    <a:cubicBezTo>
                      <a:pt x="121" y="102"/>
                      <a:pt x="121" y="103"/>
                      <a:pt x="122" y="103"/>
                    </a:cubicBezTo>
                    <a:cubicBezTo>
                      <a:pt x="123" y="105"/>
                      <a:pt x="124" y="106"/>
                      <a:pt x="125" y="107"/>
                    </a:cubicBezTo>
                    <a:cubicBezTo>
                      <a:pt x="123" y="109"/>
                      <a:pt x="121" y="110"/>
                      <a:pt x="119" y="111"/>
                    </a:cubicBezTo>
                    <a:cubicBezTo>
                      <a:pt x="119" y="111"/>
                      <a:pt x="119" y="111"/>
                      <a:pt x="119" y="111"/>
                    </a:cubicBezTo>
                    <a:cubicBezTo>
                      <a:pt x="120" y="108"/>
                      <a:pt x="120" y="105"/>
                      <a:pt x="121" y="102"/>
                    </a:cubicBezTo>
                    <a:close/>
                  </a:path>
                </a:pathLst>
              </a:custGeom>
              <a:solidFill>
                <a:srgbClr val="4C9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ru-RU" sz="1350" kern="0">
                  <a:solidFill>
                    <a:srgbClr val="414042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Freeform 304">
                <a:extLst>
                  <a:ext uri="{FF2B5EF4-FFF2-40B4-BE49-F238E27FC236}">
                    <a16:creationId xmlns:a16="http://schemas.microsoft.com/office/drawing/2014/main" id="{B3A7E876-E780-CF49-D36C-584A6A18A9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61473" y="2514521"/>
                <a:ext cx="706041" cy="314325"/>
              </a:xfrm>
              <a:custGeom>
                <a:avLst/>
                <a:gdLst>
                  <a:gd name="T0" fmla="*/ 941388 w 593"/>
                  <a:gd name="T1" fmla="*/ 95250 h 264"/>
                  <a:gd name="T2" fmla="*/ 819150 w 593"/>
                  <a:gd name="T3" fmla="*/ 53975 h 264"/>
                  <a:gd name="T4" fmla="*/ 0 w 593"/>
                  <a:gd name="T5" fmla="*/ 127000 h 264"/>
                  <a:gd name="T6" fmla="*/ 852488 w 593"/>
                  <a:gd name="T7" fmla="*/ 293688 h 264"/>
                  <a:gd name="T8" fmla="*/ 206375 w 593"/>
                  <a:gd name="T9" fmla="*/ 168275 h 264"/>
                  <a:gd name="T10" fmla="*/ 239713 w 593"/>
                  <a:gd name="T11" fmla="*/ 122238 h 264"/>
                  <a:gd name="T12" fmla="*/ 206375 w 593"/>
                  <a:gd name="T13" fmla="*/ 168275 h 264"/>
                  <a:gd name="T14" fmla="*/ 277813 w 593"/>
                  <a:gd name="T15" fmla="*/ 119063 h 264"/>
                  <a:gd name="T16" fmla="*/ 323850 w 593"/>
                  <a:gd name="T17" fmla="*/ 149225 h 264"/>
                  <a:gd name="T18" fmla="*/ 365125 w 593"/>
                  <a:gd name="T19" fmla="*/ 146050 h 264"/>
                  <a:gd name="T20" fmla="*/ 400050 w 593"/>
                  <a:gd name="T21" fmla="*/ 100013 h 264"/>
                  <a:gd name="T22" fmla="*/ 365125 w 593"/>
                  <a:gd name="T23" fmla="*/ 146050 h 264"/>
                  <a:gd name="T24" fmla="*/ 441325 w 593"/>
                  <a:gd name="T25" fmla="*/ 92075 h 264"/>
                  <a:gd name="T26" fmla="*/ 487363 w 593"/>
                  <a:gd name="T27" fmla="*/ 127000 h 264"/>
                  <a:gd name="T28" fmla="*/ 528638 w 593"/>
                  <a:gd name="T29" fmla="*/ 119063 h 264"/>
                  <a:gd name="T30" fmla="*/ 563563 w 593"/>
                  <a:gd name="T31" fmla="*/ 73025 h 264"/>
                  <a:gd name="T32" fmla="*/ 528638 w 593"/>
                  <a:gd name="T33" fmla="*/ 119063 h 264"/>
                  <a:gd name="T34" fmla="*/ 601663 w 593"/>
                  <a:gd name="T35" fmla="*/ 65088 h 264"/>
                  <a:gd name="T36" fmla="*/ 647700 w 593"/>
                  <a:gd name="T37" fmla="*/ 100013 h 264"/>
                  <a:gd name="T38" fmla="*/ 296863 w 593"/>
                  <a:gd name="T39" fmla="*/ 217488 h 264"/>
                  <a:gd name="T40" fmla="*/ 327025 w 593"/>
                  <a:gd name="T41" fmla="*/ 171450 h 264"/>
                  <a:gd name="T42" fmla="*/ 296863 w 593"/>
                  <a:gd name="T43" fmla="*/ 217488 h 264"/>
                  <a:gd name="T44" fmla="*/ 369888 w 593"/>
                  <a:gd name="T45" fmla="*/ 168275 h 264"/>
                  <a:gd name="T46" fmla="*/ 415925 w 593"/>
                  <a:gd name="T47" fmla="*/ 203200 h 264"/>
                  <a:gd name="T48" fmla="*/ 536575 w 593"/>
                  <a:gd name="T49" fmla="*/ 184150 h 264"/>
                  <a:gd name="T50" fmla="*/ 571500 w 593"/>
                  <a:gd name="T51" fmla="*/ 138113 h 264"/>
                  <a:gd name="T52" fmla="*/ 536575 w 593"/>
                  <a:gd name="T53" fmla="*/ 184150 h 264"/>
                  <a:gd name="T54" fmla="*/ 612775 w 593"/>
                  <a:gd name="T55" fmla="*/ 130175 h 264"/>
                  <a:gd name="T56" fmla="*/ 658813 w 593"/>
                  <a:gd name="T57" fmla="*/ 165100 h 264"/>
                  <a:gd name="T58" fmla="*/ 700088 w 593"/>
                  <a:gd name="T59" fmla="*/ 157163 h 264"/>
                  <a:gd name="T60" fmla="*/ 735013 w 593"/>
                  <a:gd name="T61" fmla="*/ 111125 h 264"/>
                  <a:gd name="T62" fmla="*/ 700088 w 593"/>
                  <a:gd name="T63" fmla="*/ 157163 h 264"/>
                  <a:gd name="T64" fmla="*/ 217488 w 593"/>
                  <a:gd name="T65" fmla="*/ 255588 h 264"/>
                  <a:gd name="T66" fmla="*/ 263525 w 593"/>
                  <a:gd name="T67" fmla="*/ 285750 h 264"/>
                  <a:gd name="T68" fmla="*/ 304800 w 593"/>
                  <a:gd name="T69" fmla="*/ 282575 h 264"/>
                  <a:gd name="T70" fmla="*/ 339725 w 593"/>
                  <a:gd name="T71" fmla="*/ 236538 h 264"/>
                  <a:gd name="T72" fmla="*/ 304800 w 593"/>
                  <a:gd name="T73" fmla="*/ 282575 h 264"/>
                  <a:gd name="T74" fmla="*/ 460375 w 593"/>
                  <a:gd name="T75" fmla="*/ 217488 h 264"/>
                  <a:gd name="T76" fmla="*/ 506413 w 593"/>
                  <a:gd name="T77" fmla="*/ 252413 h 264"/>
                  <a:gd name="T78" fmla="*/ 547688 w 593"/>
                  <a:gd name="T79" fmla="*/ 244475 h 264"/>
                  <a:gd name="T80" fmla="*/ 582613 w 593"/>
                  <a:gd name="T81" fmla="*/ 198438 h 264"/>
                  <a:gd name="T82" fmla="*/ 547688 w 593"/>
                  <a:gd name="T83" fmla="*/ 244475 h 264"/>
                  <a:gd name="T84" fmla="*/ 623888 w 593"/>
                  <a:gd name="T85" fmla="*/ 190500 h 264"/>
                  <a:gd name="T86" fmla="*/ 669925 w 593"/>
                  <a:gd name="T87" fmla="*/ 225425 h 264"/>
                  <a:gd name="T88" fmla="*/ 708025 w 593"/>
                  <a:gd name="T89" fmla="*/ 217488 h 264"/>
                  <a:gd name="T90" fmla="*/ 742950 w 593"/>
                  <a:gd name="T91" fmla="*/ 171450 h 264"/>
                  <a:gd name="T92" fmla="*/ 708025 w 593"/>
                  <a:gd name="T93" fmla="*/ 217488 h 264"/>
                  <a:gd name="T94" fmla="*/ 228600 w 593"/>
                  <a:gd name="T95" fmla="*/ 317500 h 264"/>
                  <a:gd name="T96" fmla="*/ 274638 w 593"/>
                  <a:gd name="T97" fmla="*/ 350838 h 264"/>
                  <a:gd name="T98" fmla="*/ 315913 w 593"/>
                  <a:gd name="T99" fmla="*/ 342900 h 264"/>
                  <a:gd name="T100" fmla="*/ 346075 w 593"/>
                  <a:gd name="T101" fmla="*/ 298450 h 264"/>
                  <a:gd name="T102" fmla="*/ 315913 w 593"/>
                  <a:gd name="T103" fmla="*/ 342900 h 264"/>
                  <a:gd name="T104" fmla="*/ 388938 w 593"/>
                  <a:gd name="T105" fmla="*/ 290513 h 264"/>
                  <a:gd name="T106" fmla="*/ 434975 w 593"/>
                  <a:gd name="T107" fmla="*/ 323850 h 264"/>
                  <a:gd name="T108" fmla="*/ 476250 w 593"/>
                  <a:gd name="T109" fmla="*/ 320675 h 264"/>
                  <a:gd name="T110" fmla="*/ 509588 w 593"/>
                  <a:gd name="T111" fmla="*/ 274638 h 264"/>
                  <a:gd name="T112" fmla="*/ 476250 w 593"/>
                  <a:gd name="T113" fmla="*/ 320675 h 264"/>
                  <a:gd name="T114" fmla="*/ 631825 w 593"/>
                  <a:gd name="T115" fmla="*/ 255588 h 264"/>
                  <a:gd name="T116" fmla="*/ 677863 w 593"/>
                  <a:gd name="T117" fmla="*/ 285750 h 26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593" h="264">
                    <a:moveTo>
                      <a:pt x="521" y="72"/>
                    </a:moveTo>
                    <a:lnTo>
                      <a:pt x="593" y="60"/>
                    </a:lnTo>
                    <a:lnTo>
                      <a:pt x="585" y="24"/>
                    </a:lnTo>
                    <a:lnTo>
                      <a:pt x="516" y="34"/>
                    </a:lnTo>
                    <a:lnTo>
                      <a:pt x="511" y="0"/>
                    </a:lnTo>
                    <a:lnTo>
                      <a:pt x="0" y="80"/>
                    </a:lnTo>
                    <a:lnTo>
                      <a:pt x="29" y="264"/>
                    </a:lnTo>
                    <a:lnTo>
                      <a:pt x="537" y="185"/>
                    </a:lnTo>
                    <a:lnTo>
                      <a:pt x="521" y="72"/>
                    </a:lnTo>
                    <a:close/>
                    <a:moveTo>
                      <a:pt x="130" y="106"/>
                    </a:moveTo>
                    <a:lnTo>
                      <a:pt x="125" y="82"/>
                    </a:lnTo>
                    <a:lnTo>
                      <a:pt x="151" y="77"/>
                    </a:lnTo>
                    <a:lnTo>
                      <a:pt x="154" y="104"/>
                    </a:lnTo>
                    <a:lnTo>
                      <a:pt x="130" y="106"/>
                    </a:lnTo>
                    <a:close/>
                    <a:moveTo>
                      <a:pt x="180" y="99"/>
                    </a:moveTo>
                    <a:lnTo>
                      <a:pt x="175" y="75"/>
                    </a:lnTo>
                    <a:lnTo>
                      <a:pt x="202" y="70"/>
                    </a:lnTo>
                    <a:lnTo>
                      <a:pt x="204" y="94"/>
                    </a:lnTo>
                    <a:lnTo>
                      <a:pt x="180" y="99"/>
                    </a:lnTo>
                    <a:close/>
                    <a:moveTo>
                      <a:pt x="230" y="92"/>
                    </a:moveTo>
                    <a:lnTo>
                      <a:pt x="228" y="65"/>
                    </a:lnTo>
                    <a:lnTo>
                      <a:pt x="252" y="63"/>
                    </a:lnTo>
                    <a:lnTo>
                      <a:pt x="257" y="87"/>
                    </a:lnTo>
                    <a:lnTo>
                      <a:pt x="230" y="92"/>
                    </a:lnTo>
                    <a:close/>
                    <a:moveTo>
                      <a:pt x="283" y="82"/>
                    </a:moveTo>
                    <a:lnTo>
                      <a:pt x="278" y="58"/>
                    </a:lnTo>
                    <a:lnTo>
                      <a:pt x="302" y="53"/>
                    </a:lnTo>
                    <a:lnTo>
                      <a:pt x="307" y="80"/>
                    </a:lnTo>
                    <a:lnTo>
                      <a:pt x="283" y="82"/>
                    </a:lnTo>
                    <a:close/>
                    <a:moveTo>
                      <a:pt x="333" y="75"/>
                    </a:moveTo>
                    <a:lnTo>
                      <a:pt x="329" y="51"/>
                    </a:lnTo>
                    <a:lnTo>
                      <a:pt x="355" y="46"/>
                    </a:lnTo>
                    <a:lnTo>
                      <a:pt x="357" y="72"/>
                    </a:lnTo>
                    <a:lnTo>
                      <a:pt x="333" y="75"/>
                    </a:lnTo>
                    <a:close/>
                    <a:moveTo>
                      <a:pt x="384" y="68"/>
                    </a:moveTo>
                    <a:lnTo>
                      <a:pt x="379" y="41"/>
                    </a:lnTo>
                    <a:lnTo>
                      <a:pt x="405" y="39"/>
                    </a:lnTo>
                    <a:lnTo>
                      <a:pt x="408" y="63"/>
                    </a:lnTo>
                    <a:lnTo>
                      <a:pt x="384" y="68"/>
                    </a:lnTo>
                    <a:close/>
                    <a:moveTo>
                      <a:pt x="187" y="137"/>
                    </a:moveTo>
                    <a:lnTo>
                      <a:pt x="182" y="113"/>
                    </a:lnTo>
                    <a:lnTo>
                      <a:pt x="206" y="108"/>
                    </a:lnTo>
                    <a:lnTo>
                      <a:pt x="211" y="135"/>
                    </a:lnTo>
                    <a:lnTo>
                      <a:pt x="187" y="137"/>
                    </a:lnTo>
                    <a:close/>
                    <a:moveTo>
                      <a:pt x="238" y="130"/>
                    </a:moveTo>
                    <a:lnTo>
                      <a:pt x="233" y="106"/>
                    </a:lnTo>
                    <a:lnTo>
                      <a:pt x="259" y="101"/>
                    </a:lnTo>
                    <a:lnTo>
                      <a:pt x="262" y="128"/>
                    </a:lnTo>
                    <a:lnTo>
                      <a:pt x="238" y="130"/>
                    </a:lnTo>
                    <a:close/>
                    <a:moveTo>
                      <a:pt x="338" y="116"/>
                    </a:moveTo>
                    <a:lnTo>
                      <a:pt x="336" y="89"/>
                    </a:lnTo>
                    <a:lnTo>
                      <a:pt x="360" y="87"/>
                    </a:lnTo>
                    <a:lnTo>
                      <a:pt x="365" y="111"/>
                    </a:lnTo>
                    <a:lnTo>
                      <a:pt x="338" y="116"/>
                    </a:lnTo>
                    <a:close/>
                    <a:moveTo>
                      <a:pt x="391" y="106"/>
                    </a:moveTo>
                    <a:lnTo>
                      <a:pt x="386" y="82"/>
                    </a:lnTo>
                    <a:lnTo>
                      <a:pt x="410" y="77"/>
                    </a:lnTo>
                    <a:lnTo>
                      <a:pt x="415" y="104"/>
                    </a:lnTo>
                    <a:lnTo>
                      <a:pt x="391" y="106"/>
                    </a:lnTo>
                    <a:close/>
                    <a:moveTo>
                      <a:pt x="441" y="99"/>
                    </a:moveTo>
                    <a:lnTo>
                      <a:pt x="437" y="75"/>
                    </a:lnTo>
                    <a:lnTo>
                      <a:pt x="463" y="70"/>
                    </a:lnTo>
                    <a:lnTo>
                      <a:pt x="465" y="94"/>
                    </a:lnTo>
                    <a:lnTo>
                      <a:pt x="441" y="99"/>
                    </a:lnTo>
                    <a:close/>
                    <a:moveTo>
                      <a:pt x="142" y="185"/>
                    </a:moveTo>
                    <a:lnTo>
                      <a:pt x="137" y="161"/>
                    </a:lnTo>
                    <a:lnTo>
                      <a:pt x="163" y="156"/>
                    </a:lnTo>
                    <a:lnTo>
                      <a:pt x="166" y="180"/>
                    </a:lnTo>
                    <a:lnTo>
                      <a:pt x="142" y="185"/>
                    </a:lnTo>
                    <a:close/>
                    <a:moveTo>
                      <a:pt x="192" y="178"/>
                    </a:moveTo>
                    <a:lnTo>
                      <a:pt x="190" y="152"/>
                    </a:lnTo>
                    <a:lnTo>
                      <a:pt x="214" y="149"/>
                    </a:lnTo>
                    <a:lnTo>
                      <a:pt x="218" y="173"/>
                    </a:lnTo>
                    <a:lnTo>
                      <a:pt x="192" y="178"/>
                    </a:lnTo>
                    <a:close/>
                    <a:moveTo>
                      <a:pt x="295" y="161"/>
                    </a:moveTo>
                    <a:lnTo>
                      <a:pt x="290" y="137"/>
                    </a:lnTo>
                    <a:lnTo>
                      <a:pt x="314" y="132"/>
                    </a:lnTo>
                    <a:lnTo>
                      <a:pt x="319" y="159"/>
                    </a:lnTo>
                    <a:lnTo>
                      <a:pt x="295" y="161"/>
                    </a:lnTo>
                    <a:close/>
                    <a:moveTo>
                      <a:pt x="345" y="154"/>
                    </a:moveTo>
                    <a:lnTo>
                      <a:pt x="341" y="130"/>
                    </a:lnTo>
                    <a:lnTo>
                      <a:pt x="367" y="125"/>
                    </a:lnTo>
                    <a:lnTo>
                      <a:pt x="369" y="149"/>
                    </a:lnTo>
                    <a:lnTo>
                      <a:pt x="345" y="154"/>
                    </a:lnTo>
                    <a:close/>
                    <a:moveTo>
                      <a:pt x="396" y="147"/>
                    </a:moveTo>
                    <a:lnTo>
                      <a:pt x="393" y="120"/>
                    </a:lnTo>
                    <a:lnTo>
                      <a:pt x="417" y="118"/>
                    </a:lnTo>
                    <a:lnTo>
                      <a:pt x="422" y="142"/>
                    </a:lnTo>
                    <a:lnTo>
                      <a:pt x="396" y="147"/>
                    </a:lnTo>
                    <a:close/>
                    <a:moveTo>
                      <a:pt x="446" y="137"/>
                    </a:moveTo>
                    <a:lnTo>
                      <a:pt x="444" y="113"/>
                    </a:lnTo>
                    <a:lnTo>
                      <a:pt x="468" y="108"/>
                    </a:lnTo>
                    <a:lnTo>
                      <a:pt x="473" y="135"/>
                    </a:lnTo>
                    <a:lnTo>
                      <a:pt x="446" y="137"/>
                    </a:lnTo>
                    <a:close/>
                    <a:moveTo>
                      <a:pt x="146" y="224"/>
                    </a:moveTo>
                    <a:lnTo>
                      <a:pt x="144" y="200"/>
                    </a:lnTo>
                    <a:lnTo>
                      <a:pt x="168" y="195"/>
                    </a:lnTo>
                    <a:lnTo>
                      <a:pt x="173" y="221"/>
                    </a:lnTo>
                    <a:lnTo>
                      <a:pt x="146" y="224"/>
                    </a:lnTo>
                    <a:close/>
                    <a:moveTo>
                      <a:pt x="199" y="216"/>
                    </a:moveTo>
                    <a:lnTo>
                      <a:pt x="194" y="192"/>
                    </a:lnTo>
                    <a:lnTo>
                      <a:pt x="218" y="188"/>
                    </a:lnTo>
                    <a:lnTo>
                      <a:pt x="223" y="214"/>
                    </a:lnTo>
                    <a:lnTo>
                      <a:pt x="199" y="216"/>
                    </a:lnTo>
                    <a:close/>
                    <a:moveTo>
                      <a:pt x="250" y="209"/>
                    </a:moveTo>
                    <a:lnTo>
                      <a:pt x="245" y="183"/>
                    </a:lnTo>
                    <a:lnTo>
                      <a:pt x="271" y="180"/>
                    </a:lnTo>
                    <a:lnTo>
                      <a:pt x="274" y="204"/>
                    </a:lnTo>
                    <a:lnTo>
                      <a:pt x="250" y="209"/>
                    </a:lnTo>
                    <a:close/>
                    <a:moveTo>
                      <a:pt x="300" y="202"/>
                    </a:moveTo>
                    <a:lnTo>
                      <a:pt x="298" y="176"/>
                    </a:lnTo>
                    <a:lnTo>
                      <a:pt x="321" y="173"/>
                    </a:lnTo>
                    <a:lnTo>
                      <a:pt x="326" y="197"/>
                    </a:lnTo>
                    <a:lnTo>
                      <a:pt x="300" y="202"/>
                    </a:lnTo>
                    <a:close/>
                    <a:moveTo>
                      <a:pt x="403" y="185"/>
                    </a:moveTo>
                    <a:lnTo>
                      <a:pt x="398" y="161"/>
                    </a:lnTo>
                    <a:lnTo>
                      <a:pt x="422" y="156"/>
                    </a:lnTo>
                    <a:lnTo>
                      <a:pt x="427" y="180"/>
                    </a:lnTo>
                    <a:lnTo>
                      <a:pt x="403" y="185"/>
                    </a:lnTo>
                    <a:close/>
                  </a:path>
                </a:pathLst>
              </a:custGeom>
              <a:solidFill>
                <a:srgbClr val="4C9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ru-RU" sz="1350" kern="0">
                  <a:solidFill>
                    <a:srgbClr val="414042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Freeform 305">
                <a:extLst>
                  <a:ext uri="{FF2B5EF4-FFF2-40B4-BE49-F238E27FC236}">
                    <a16:creationId xmlns:a16="http://schemas.microsoft.com/office/drawing/2014/main" id="{065F6D16-876B-25E5-856A-79B7253537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70786" y="1363188"/>
                <a:ext cx="451247" cy="451247"/>
              </a:xfrm>
              <a:custGeom>
                <a:avLst/>
                <a:gdLst>
                  <a:gd name="T0" fmla="*/ 456959 w 158"/>
                  <a:gd name="T1" fmla="*/ 91392 h 158"/>
                  <a:gd name="T2" fmla="*/ 380799 w 158"/>
                  <a:gd name="T3" fmla="*/ 182784 h 158"/>
                  <a:gd name="T4" fmla="*/ 361759 w 158"/>
                  <a:gd name="T5" fmla="*/ 167552 h 158"/>
                  <a:gd name="T6" fmla="*/ 388415 w 158"/>
                  <a:gd name="T7" fmla="*/ 45696 h 158"/>
                  <a:gd name="T8" fmla="*/ 376991 w 158"/>
                  <a:gd name="T9" fmla="*/ 163744 h 158"/>
                  <a:gd name="T10" fmla="*/ 430303 w 158"/>
                  <a:gd name="T11" fmla="*/ 95200 h 158"/>
                  <a:gd name="T12" fmla="*/ 396031 w 158"/>
                  <a:gd name="T13" fmla="*/ 0 h 158"/>
                  <a:gd name="T14" fmla="*/ 327487 w 158"/>
                  <a:gd name="T15" fmla="*/ 144704 h 158"/>
                  <a:gd name="T16" fmla="*/ 224672 w 158"/>
                  <a:gd name="T17" fmla="*/ 64736 h 158"/>
                  <a:gd name="T18" fmla="*/ 194208 w 158"/>
                  <a:gd name="T19" fmla="*/ 68544 h 158"/>
                  <a:gd name="T20" fmla="*/ 0 w 158"/>
                  <a:gd name="T21" fmla="*/ 399839 h 158"/>
                  <a:gd name="T22" fmla="*/ 53312 w 158"/>
                  <a:gd name="T23" fmla="*/ 388415 h 158"/>
                  <a:gd name="T24" fmla="*/ 220864 w 158"/>
                  <a:gd name="T25" fmla="*/ 110432 h 158"/>
                  <a:gd name="T26" fmla="*/ 475999 w 158"/>
                  <a:gd name="T27" fmla="*/ 304639 h 158"/>
                  <a:gd name="T28" fmla="*/ 529311 w 158"/>
                  <a:gd name="T29" fmla="*/ 297024 h 158"/>
                  <a:gd name="T30" fmla="*/ 441727 w 158"/>
                  <a:gd name="T31" fmla="*/ 228480 h 158"/>
                  <a:gd name="T32" fmla="*/ 521695 w 158"/>
                  <a:gd name="T33" fmla="*/ 201824 h 158"/>
                  <a:gd name="T34" fmla="*/ 601663 w 158"/>
                  <a:gd name="T35" fmla="*/ 76160 h 158"/>
                  <a:gd name="T36" fmla="*/ 456959 w 158"/>
                  <a:gd name="T37" fmla="*/ 91392 h 158"/>
                  <a:gd name="T38" fmla="*/ 407455 w 158"/>
                  <a:gd name="T39" fmla="*/ 201824 h 158"/>
                  <a:gd name="T40" fmla="*/ 392223 w 158"/>
                  <a:gd name="T41" fmla="*/ 190400 h 158"/>
                  <a:gd name="T42" fmla="*/ 552159 w 158"/>
                  <a:gd name="T43" fmla="*/ 106624 h 158"/>
                  <a:gd name="T44" fmla="*/ 407455 w 158"/>
                  <a:gd name="T45" fmla="*/ 201824 h 158"/>
                  <a:gd name="T46" fmla="*/ 445535 w 158"/>
                  <a:gd name="T47" fmla="*/ 316063 h 158"/>
                  <a:gd name="T48" fmla="*/ 445535 w 158"/>
                  <a:gd name="T49" fmla="*/ 323679 h 158"/>
                  <a:gd name="T50" fmla="*/ 487423 w 158"/>
                  <a:gd name="T51" fmla="*/ 521695 h 158"/>
                  <a:gd name="T52" fmla="*/ 479807 w 158"/>
                  <a:gd name="T53" fmla="*/ 533119 h 158"/>
                  <a:gd name="T54" fmla="*/ 384607 w 158"/>
                  <a:gd name="T55" fmla="*/ 552159 h 158"/>
                  <a:gd name="T56" fmla="*/ 373183 w 158"/>
                  <a:gd name="T57" fmla="*/ 544543 h 158"/>
                  <a:gd name="T58" fmla="*/ 342719 w 158"/>
                  <a:gd name="T59" fmla="*/ 388415 h 158"/>
                  <a:gd name="T60" fmla="*/ 331295 w 158"/>
                  <a:gd name="T61" fmla="*/ 380799 h 158"/>
                  <a:gd name="T62" fmla="*/ 217056 w 158"/>
                  <a:gd name="T63" fmla="*/ 403647 h 158"/>
                  <a:gd name="T64" fmla="*/ 209440 w 158"/>
                  <a:gd name="T65" fmla="*/ 415071 h 158"/>
                  <a:gd name="T66" fmla="*/ 239904 w 158"/>
                  <a:gd name="T67" fmla="*/ 567391 h 158"/>
                  <a:gd name="T68" fmla="*/ 232288 w 158"/>
                  <a:gd name="T69" fmla="*/ 578815 h 158"/>
                  <a:gd name="T70" fmla="*/ 137088 w 158"/>
                  <a:gd name="T71" fmla="*/ 597855 h 158"/>
                  <a:gd name="T72" fmla="*/ 125664 w 158"/>
                  <a:gd name="T73" fmla="*/ 590239 h 158"/>
                  <a:gd name="T74" fmla="*/ 87584 w 158"/>
                  <a:gd name="T75" fmla="*/ 392223 h 158"/>
                  <a:gd name="T76" fmla="*/ 91392 w 158"/>
                  <a:gd name="T77" fmla="*/ 388415 h 158"/>
                  <a:gd name="T78" fmla="*/ 220864 w 158"/>
                  <a:gd name="T79" fmla="*/ 163744 h 158"/>
                  <a:gd name="T80" fmla="*/ 236096 w 158"/>
                  <a:gd name="T81" fmla="*/ 159936 h 158"/>
                  <a:gd name="T82" fmla="*/ 445535 w 158"/>
                  <a:gd name="T83" fmla="*/ 316063 h 15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158" h="158">
                    <a:moveTo>
                      <a:pt x="120" y="24"/>
                    </a:moveTo>
                    <a:cubicBezTo>
                      <a:pt x="106" y="29"/>
                      <a:pt x="102" y="40"/>
                      <a:pt x="100" y="48"/>
                    </a:cubicBezTo>
                    <a:cubicBezTo>
                      <a:pt x="95" y="44"/>
                      <a:pt x="95" y="44"/>
                      <a:pt x="95" y="44"/>
                    </a:cubicBezTo>
                    <a:cubicBezTo>
                      <a:pt x="96" y="33"/>
                      <a:pt x="99" y="22"/>
                      <a:pt x="102" y="12"/>
                    </a:cubicBezTo>
                    <a:cubicBezTo>
                      <a:pt x="100" y="22"/>
                      <a:pt x="99" y="32"/>
                      <a:pt x="99" y="43"/>
                    </a:cubicBezTo>
                    <a:cubicBezTo>
                      <a:pt x="101" y="37"/>
                      <a:pt x="105" y="30"/>
                      <a:pt x="113" y="25"/>
                    </a:cubicBezTo>
                    <a:cubicBezTo>
                      <a:pt x="110" y="15"/>
                      <a:pt x="106" y="9"/>
                      <a:pt x="104" y="0"/>
                    </a:cubicBezTo>
                    <a:cubicBezTo>
                      <a:pt x="93" y="9"/>
                      <a:pt x="85" y="24"/>
                      <a:pt x="86" y="38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7" y="15"/>
                      <a:pt x="53" y="16"/>
                      <a:pt x="51" y="18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14" y="102"/>
                      <a:pt x="14" y="102"/>
                      <a:pt x="14" y="102"/>
                    </a:cubicBezTo>
                    <a:cubicBezTo>
                      <a:pt x="58" y="29"/>
                      <a:pt x="58" y="29"/>
                      <a:pt x="58" y="29"/>
                    </a:cubicBezTo>
                    <a:cubicBezTo>
                      <a:pt x="125" y="80"/>
                      <a:pt x="125" y="80"/>
                      <a:pt x="125" y="80"/>
                    </a:cubicBezTo>
                    <a:cubicBezTo>
                      <a:pt x="139" y="78"/>
                      <a:pt x="139" y="78"/>
                      <a:pt x="139" y="78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23" y="60"/>
                      <a:pt x="131" y="59"/>
                      <a:pt x="137" y="53"/>
                    </a:cubicBezTo>
                    <a:cubicBezTo>
                      <a:pt x="148" y="40"/>
                      <a:pt x="150" y="31"/>
                      <a:pt x="158" y="20"/>
                    </a:cubicBezTo>
                    <a:cubicBezTo>
                      <a:pt x="158" y="20"/>
                      <a:pt x="138" y="16"/>
                      <a:pt x="120" y="24"/>
                    </a:cubicBezTo>
                    <a:close/>
                    <a:moveTo>
                      <a:pt x="107" y="53"/>
                    </a:moveTo>
                    <a:cubicBezTo>
                      <a:pt x="103" y="50"/>
                      <a:pt x="103" y="50"/>
                      <a:pt x="103" y="50"/>
                    </a:cubicBezTo>
                    <a:cubicBezTo>
                      <a:pt x="116" y="41"/>
                      <a:pt x="130" y="33"/>
                      <a:pt x="145" y="28"/>
                    </a:cubicBezTo>
                    <a:cubicBezTo>
                      <a:pt x="131" y="34"/>
                      <a:pt x="118" y="43"/>
                      <a:pt x="107" y="53"/>
                    </a:cubicBezTo>
                    <a:close/>
                    <a:moveTo>
                      <a:pt x="117" y="83"/>
                    </a:moveTo>
                    <a:cubicBezTo>
                      <a:pt x="117" y="84"/>
                      <a:pt x="117" y="84"/>
                      <a:pt x="117" y="85"/>
                    </a:cubicBezTo>
                    <a:cubicBezTo>
                      <a:pt x="128" y="137"/>
                      <a:pt x="128" y="137"/>
                      <a:pt x="128" y="137"/>
                    </a:cubicBezTo>
                    <a:cubicBezTo>
                      <a:pt x="128" y="138"/>
                      <a:pt x="127" y="140"/>
                      <a:pt x="126" y="140"/>
                    </a:cubicBezTo>
                    <a:cubicBezTo>
                      <a:pt x="101" y="145"/>
                      <a:pt x="101" y="145"/>
                      <a:pt x="101" y="145"/>
                    </a:cubicBezTo>
                    <a:cubicBezTo>
                      <a:pt x="99" y="145"/>
                      <a:pt x="98" y="144"/>
                      <a:pt x="98" y="143"/>
                    </a:cubicBezTo>
                    <a:cubicBezTo>
                      <a:pt x="90" y="102"/>
                      <a:pt x="90" y="102"/>
                      <a:pt x="90" y="102"/>
                    </a:cubicBezTo>
                    <a:cubicBezTo>
                      <a:pt x="90" y="101"/>
                      <a:pt x="88" y="100"/>
                      <a:pt x="87" y="100"/>
                    </a:cubicBezTo>
                    <a:cubicBezTo>
                      <a:pt x="57" y="106"/>
                      <a:pt x="57" y="106"/>
                      <a:pt x="57" y="106"/>
                    </a:cubicBezTo>
                    <a:cubicBezTo>
                      <a:pt x="56" y="106"/>
                      <a:pt x="55" y="108"/>
                      <a:pt x="55" y="109"/>
                    </a:cubicBezTo>
                    <a:cubicBezTo>
                      <a:pt x="63" y="149"/>
                      <a:pt x="63" y="149"/>
                      <a:pt x="63" y="149"/>
                    </a:cubicBezTo>
                    <a:cubicBezTo>
                      <a:pt x="64" y="151"/>
                      <a:pt x="63" y="152"/>
                      <a:pt x="61" y="152"/>
                    </a:cubicBezTo>
                    <a:cubicBezTo>
                      <a:pt x="36" y="157"/>
                      <a:pt x="36" y="157"/>
                      <a:pt x="36" y="157"/>
                    </a:cubicBezTo>
                    <a:cubicBezTo>
                      <a:pt x="35" y="158"/>
                      <a:pt x="34" y="157"/>
                      <a:pt x="33" y="155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3" y="103"/>
                      <a:pt x="23" y="102"/>
                      <a:pt x="24" y="10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9" y="41"/>
                      <a:pt x="61" y="41"/>
                      <a:pt x="62" y="42"/>
                    </a:cubicBezTo>
                    <a:lnTo>
                      <a:pt x="117" y="83"/>
                    </a:lnTo>
                    <a:close/>
                  </a:path>
                </a:pathLst>
              </a:custGeom>
              <a:solidFill>
                <a:srgbClr val="4C9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ru-RU" sz="1350" kern="0">
                  <a:solidFill>
                    <a:srgbClr val="414042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Freeform 306">
                <a:extLst>
                  <a:ext uri="{FF2B5EF4-FFF2-40B4-BE49-F238E27FC236}">
                    <a16:creationId xmlns:a16="http://schemas.microsoft.com/office/drawing/2014/main" id="{14746FBB-49B9-4813-F555-47BB8591A1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87604" y="1814434"/>
                <a:ext cx="471488" cy="471488"/>
              </a:xfrm>
              <a:custGeom>
                <a:avLst/>
                <a:gdLst>
                  <a:gd name="T0" fmla="*/ 499110 w 165"/>
                  <a:gd name="T1" fmla="*/ 285750 h 165"/>
                  <a:gd name="T2" fmla="*/ 624840 w 165"/>
                  <a:gd name="T3" fmla="*/ 342900 h 165"/>
                  <a:gd name="T4" fmla="*/ 613410 w 165"/>
                  <a:gd name="T5" fmla="*/ 400050 h 165"/>
                  <a:gd name="T6" fmla="*/ 495300 w 165"/>
                  <a:gd name="T7" fmla="*/ 293370 h 165"/>
                  <a:gd name="T8" fmla="*/ 594360 w 165"/>
                  <a:gd name="T9" fmla="*/ 487680 h 165"/>
                  <a:gd name="T10" fmla="*/ 567690 w 165"/>
                  <a:gd name="T11" fmla="*/ 586740 h 165"/>
                  <a:gd name="T12" fmla="*/ 453390 w 165"/>
                  <a:gd name="T13" fmla="*/ 365760 h 165"/>
                  <a:gd name="T14" fmla="*/ 556260 w 165"/>
                  <a:gd name="T15" fmla="*/ 590550 h 165"/>
                  <a:gd name="T16" fmla="*/ 541020 w 165"/>
                  <a:gd name="T17" fmla="*/ 624840 h 165"/>
                  <a:gd name="T18" fmla="*/ 552450 w 165"/>
                  <a:gd name="T19" fmla="*/ 609600 h 165"/>
                  <a:gd name="T20" fmla="*/ 11430 w 165"/>
                  <a:gd name="T21" fmla="*/ 76200 h 165"/>
                  <a:gd name="T22" fmla="*/ 3810 w 165"/>
                  <a:gd name="T23" fmla="*/ 91440 h 165"/>
                  <a:gd name="T24" fmla="*/ 220980 w 165"/>
                  <a:gd name="T25" fmla="*/ 388620 h 165"/>
                  <a:gd name="T26" fmla="*/ 232410 w 165"/>
                  <a:gd name="T27" fmla="*/ 403860 h 165"/>
                  <a:gd name="T28" fmla="*/ 278130 w 165"/>
                  <a:gd name="T29" fmla="*/ 365760 h 165"/>
                  <a:gd name="T30" fmla="*/ 541020 w 165"/>
                  <a:gd name="T31" fmla="*/ 624840 h 165"/>
                  <a:gd name="T32" fmla="*/ 259080 w 165"/>
                  <a:gd name="T33" fmla="*/ 392430 h 165"/>
                  <a:gd name="T34" fmla="*/ 232410 w 165"/>
                  <a:gd name="T35" fmla="*/ 415290 h 165"/>
                  <a:gd name="T36" fmla="*/ 209550 w 165"/>
                  <a:gd name="T37" fmla="*/ 388620 h 165"/>
                  <a:gd name="T38" fmla="*/ 186690 w 165"/>
                  <a:gd name="T39" fmla="*/ 320040 h 165"/>
                  <a:gd name="T40" fmla="*/ 114300 w 165"/>
                  <a:gd name="T41" fmla="*/ 312420 h 165"/>
                  <a:gd name="T42" fmla="*/ 300990 w 165"/>
                  <a:gd name="T43" fmla="*/ 518160 h 165"/>
                  <a:gd name="T44" fmla="*/ 308610 w 165"/>
                  <a:gd name="T45" fmla="*/ 445770 h 165"/>
                  <a:gd name="T46" fmla="*/ 224790 w 165"/>
                  <a:gd name="T47" fmla="*/ 11430 h 165"/>
                  <a:gd name="T48" fmla="*/ 384810 w 165"/>
                  <a:gd name="T49" fmla="*/ 102870 h 165"/>
                  <a:gd name="T50" fmla="*/ 278130 w 165"/>
                  <a:gd name="T51" fmla="*/ 0 h 165"/>
                  <a:gd name="T52" fmla="*/ 140970 w 165"/>
                  <a:gd name="T53" fmla="*/ 34290 h 165"/>
                  <a:gd name="T54" fmla="*/ 331470 w 165"/>
                  <a:gd name="T55" fmla="*/ 133350 h 165"/>
                  <a:gd name="T56" fmla="*/ 140970 w 165"/>
                  <a:gd name="T57" fmla="*/ 34290 h 165"/>
                  <a:gd name="T58" fmla="*/ 182880 w 165"/>
                  <a:gd name="T59" fmla="*/ 213360 h 165"/>
                  <a:gd name="T60" fmla="*/ 125730 w 165"/>
                  <a:gd name="T61" fmla="*/ 38100 h 165"/>
                  <a:gd name="T62" fmla="*/ 38100 w 165"/>
                  <a:gd name="T63" fmla="*/ 72390 h 165"/>
                  <a:gd name="T64" fmla="*/ 411480 w 165"/>
                  <a:gd name="T65" fmla="*/ 129540 h 165"/>
                  <a:gd name="T66" fmla="*/ 472440 w 165"/>
                  <a:gd name="T67" fmla="*/ 259080 h 165"/>
                  <a:gd name="T68" fmla="*/ 464820 w 165"/>
                  <a:gd name="T69" fmla="*/ 266700 h 165"/>
                  <a:gd name="T70" fmla="*/ 304800 w 165"/>
                  <a:gd name="T71" fmla="*/ 198120 h 165"/>
                  <a:gd name="T72" fmla="*/ 464820 w 165"/>
                  <a:gd name="T73" fmla="*/ 266700 h 165"/>
                  <a:gd name="T74" fmla="*/ 293370 w 165"/>
                  <a:gd name="T75" fmla="*/ 205740 h 165"/>
                  <a:gd name="T76" fmla="*/ 373380 w 165"/>
                  <a:gd name="T77" fmla="*/ 407670 h 165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165" h="165">
                    <a:moveTo>
                      <a:pt x="161" y="105"/>
                    </a:moveTo>
                    <a:cubicBezTo>
                      <a:pt x="131" y="75"/>
                      <a:pt x="131" y="75"/>
                      <a:pt x="131" y="75"/>
                    </a:cubicBezTo>
                    <a:cubicBezTo>
                      <a:pt x="133" y="71"/>
                      <a:pt x="135" y="67"/>
                      <a:pt x="138" y="63"/>
                    </a:cubicBezTo>
                    <a:cubicBezTo>
                      <a:pt x="164" y="90"/>
                      <a:pt x="164" y="90"/>
                      <a:pt x="164" y="90"/>
                    </a:cubicBezTo>
                    <a:cubicBezTo>
                      <a:pt x="164" y="90"/>
                      <a:pt x="165" y="91"/>
                      <a:pt x="165" y="92"/>
                    </a:cubicBezTo>
                    <a:cubicBezTo>
                      <a:pt x="163" y="96"/>
                      <a:pt x="162" y="101"/>
                      <a:pt x="161" y="105"/>
                    </a:cubicBezTo>
                    <a:close/>
                    <a:moveTo>
                      <a:pt x="160" y="108"/>
                    </a:moveTo>
                    <a:cubicBezTo>
                      <a:pt x="150" y="98"/>
                      <a:pt x="140" y="88"/>
                      <a:pt x="130" y="77"/>
                    </a:cubicBezTo>
                    <a:cubicBezTo>
                      <a:pt x="127" y="82"/>
                      <a:pt x="124" y="87"/>
                      <a:pt x="121" y="93"/>
                    </a:cubicBezTo>
                    <a:cubicBezTo>
                      <a:pt x="133" y="105"/>
                      <a:pt x="144" y="116"/>
                      <a:pt x="156" y="128"/>
                    </a:cubicBezTo>
                    <a:cubicBezTo>
                      <a:pt x="158" y="121"/>
                      <a:pt x="159" y="114"/>
                      <a:pt x="160" y="108"/>
                    </a:cubicBezTo>
                    <a:close/>
                    <a:moveTo>
                      <a:pt x="149" y="154"/>
                    </a:moveTo>
                    <a:cubicBezTo>
                      <a:pt x="151" y="146"/>
                      <a:pt x="153" y="138"/>
                      <a:pt x="155" y="132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16" y="102"/>
                      <a:pt x="112" y="109"/>
                      <a:pt x="108" y="117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7" y="156"/>
                      <a:pt x="149" y="155"/>
                      <a:pt x="149" y="154"/>
                    </a:cubicBezTo>
                    <a:close/>
                    <a:moveTo>
                      <a:pt x="142" y="164"/>
                    </a:moveTo>
                    <a:cubicBezTo>
                      <a:pt x="145" y="161"/>
                      <a:pt x="145" y="161"/>
                      <a:pt x="145" y="161"/>
                    </a:cubicBezTo>
                    <a:cubicBezTo>
                      <a:pt x="145" y="161"/>
                      <a:pt x="145" y="160"/>
                      <a:pt x="145" y="16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4" y="19"/>
                      <a:pt x="4" y="19"/>
                      <a:pt x="3" y="20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3"/>
                      <a:pt x="0" y="24"/>
                      <a:pt x="1" y="24"/>
                    </a:cubicBezTo>
                    <a:cubicBezTo>
                      <a:pt x="68" y="92"/>
                      <a:pt x="68" y="92"/>
                      <a:pt x="68" y="92"/>
                    </a:cubicBezTo>
                    <a:cubicBezTo>
                      <a:pt x="58" y="102"/>
                      <a:pt x="58" y="102"/>
                      <a:pt x="58" y="102"/>
                    </a:cubicBezTo>
                    <a:cubicBezTo>
                      <a:pt x="58" y="102"/>
                      <a:pt x="58" y="103"/>
                      <a:pt x="58" y="104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1" y="107"/>
                      <a:pt x="62" y="107"/>
                      <a:pt x="62" y="106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1" y="165"/>
                      <a:pt x="141" y="165"/>
                      <a:pt x="142" y="164"/>
                    </a:cubicBezTo>
                    <a:close/>
                    <a:moveTo>
                      <a:pt x="81" y="116"/>
                    </a:moveTo>
                    <a:cubicBezTo>
                      <a:pt x="68" y="103"/>
                      <a:pt x="68" y="103"/>
                      <a:pt x="68" y="103"/>
                    </a:cubicBezTo>
                    <a:cubicBezTo>
                      <a:pt x="62" y="109"/>
                      <a:pt x="62" y="109"/>
                      <a:pt x="62" y="109"/>
                    </a:cubicBezTo>
                    <a:cubicBezTo>
                      <a:pt x="62" y="110"/>
                      <a:pt x="61" y="110"/>
                      <a:pt x="61" y="109"/>
                    </a:cubicBezTo>
                    <a:cubicBezTo>
                      <a:pt x="55" y="104"/>
                      <a:pt x="55" y="104"/>
                      <a:pt x="55" y="104"/>
                    </a:cubicBezTo>
                    <a:cubicBezTo>
                      <a:pt x="55" y="103"/>
                      <a:pt x="55" y="102"/>
                      <a:pt x="55" y="102"/>
                    </a:cubicBezTo>
                    <a:cubicBezTo>
                      <a:pt x="61" y="96"/>
                      <a:pt x="61" y="96"/>
                      <a:pt x="61" y="96"/>
                    </a:cubicBezTo>
                    <a:cubicBezTo>
                      <a:pt x="49" y="84"/>
                      <a:pt x="49" y="84"/>
                      <a:pt x="49" y="84"/>
                    </a:cubicBezTo>
                    <a:cubicBezTo>
                      <a:pt x="49" y="83"/>
                      <a:pt x="48" y="83"/>
                      <a:pt x="48" y="83"/>
                    </a:cubicBezTo>
                    <a:cubicBezTo>
                      <a:pt x="30" y="82"/>
                      <a:pt x="30" y="82"/>
                      <a:pt x="30" y="82"/>
                    </a:cubicBezTo>
                    <a:cubicBezTo>
                      <a:pt x="29" y="82"/>
                      <a:pt x="28" y="84"/>
                      <a:pt x="29" y="85"/>
                    </a:cubicBezTo>
                    <a:cubicBezTo>
                      <a:pt x="79" y="136"/>
                      <a:pt x="79" y="136"/>
                      <a:pt x="79" y="136"/>
                    </a:cubicBezTo>
                    <a:cubicBezTo>
                      <a:pt x="80" y="137"/>
                      <a:pt x="82" y="136"/>
                      <a:pt x="82" y="134"/>
                    </a:cubicBez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116"/>
                      <a:pt x="81" y="116"/>
                      <a:pt x="81" y="116"/>
                    </a:cubicBezTo>
                    <a:close/>
                    <a:moveTo>
                      <a:pt x="59" y="3"/>
                    </a:moveTo>
                    <a:cubicBezTo>
                      <a:pt x="89" y="34"/>
                      <a:pt x="89" y="34"/>
                      <a:pt x="89" y="34"/>
                    </a:cubicBezTo>
                    <a:cubicBezTo>
                      <a:pt x="94" y="31"/>
                      <a:pt x="98" y="29"/>
                      <a:pt x="101" y="27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5" y="0"/>
                      <a:pt x="74" y="0"/>
                      <a:pt x="73" y="0"/>
                    </a:cubicBezTo>
                    <a:cubicBezTo>
                      <a:pt x="69" y="1"/>
                      <a:pt x="64" y="2"/>
                      <a:pt x="59" y="3"/>
                    </a:cubicBezTo>
                    <a:close/>
                    <a:moveTo>
                      <a:pt x="37" y="9"/>
                    </a:moveTo>
                    <a:cubicBezTo>
                      <a:pt x="49" y="20"/>
                      <a:pt x="60" y="32"/>
                      <a:pt x="72" y="43"/>
                    </a:cubicBezTo>
                    <a:cubicBezTo>
                      <a:pt x="77" y="40"/>
                      <a:pt x="82" y="38"/>
                      <a:pt x="87" y="35"/>
                    </a:cubicBezTo>
                    <a:cubicBezTo>
                      <a:pt x="77" y="25"/>
                      <a:pt x="67" y="14"/>
                      <a:pt x="56" y="4"/>
                    </a:cubicBezTo>
                    <a:cubicBezTo>
                      <a:pt x="50" y="5"/>
                      <a:pt x="44" y="7"/>
                      <a:pt x="37" y="9"/>
                    </a:cubicBezTo>
                    <a:close/>
                    <a:moveTo>
                      <a:pt x="10" y="19"/>
                    </a:moveTo>
                    <a:cubicBezTo>
                      <a:pt x="48" y="56"/>
                      <a:pt x="48" y="56"/>
                      <a:pt x="48" y="56"/>
                    </a:cubicBezTo>
                    <a:cubicBezTo>
                      <a:pt x="55" y="52"/>
                      <a:pt x="62" y="49"/>
                      <a:pt x="68" y="45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26" y="11"/>
                      <a:pt x="19" y="13"/>
                      <a:pt x="11" y="15"/>
                    </a:cubicBezTo>
                    <a:cubicBezTo>
                      <a:pt x="9" y="15"/>
                      <a:pt x="9" y="17"/>
                      <a:pt x="10" y="19"/>
                    </a:cubicBezTo>
                    <a:close/>
                    <a:moveTo>
                      <a:pt x="131" y="56"/>
                    </a:moveTo>
                    <a:cubicBezTo>
                      <a:pt x="127" y="53"/>
                      <a:pt x="112" y="38"/>
                      <a:pt x="108" y="34"/>
                    </a:cubicBezTo>
                    <a:cubicBezTo>
                      <a:pt x="105" y="36"/>
                      <a:pt x="101" y="38"/>
                      <a:pt x="97" y="41"/>
                    </a:cubicBezTo>
                    <a:cubicBezTo>
                      <a:pt x="101" y="45"/>
                      <a:pt x="119" y="63"/>
                      <a:pt x="124" y="68"/>
                    </a:cubicBezTo>
                    <a:cubicBezTo>
                      <a:pt x="126" y="64"/>
                      <a:pt x="129" y="60"/>
                      <a:pt x="131" y="56"/>
                    </a:cubicBezTo>
                    <a:close/>
                    <a:moveTo>
                      <a:pt x="122" y="70"/>
                    </a:moveTo>
                    <a:cubicBezTo>
                      <a:pt x="118" y="65"/>
                      <a:pt x="99" y="47"/>
                      <a:pt x="95" y="42"/>
                    </a:cubicBezTo>
                    <a:cubicBezTo>
                      <a:pt x="90" y="45"/>
                      <a:pt x="85" y="48"/>
                      <a:pt x="80" y="52"/>
                    </a:cubicBezTo>
                    <a:cubicBezTo>
                      <a:pt x="86" y="57"/>
                      <a:pt x="107" y="79"/>
                      <a:pt x="113" y="84"/>
                    </a:cubicBezTo>
                    <a:cubicBezTo>
                      <a:pt x="116" y="79"/>
                      <a:pt x="119" y="74"/>
                      <a:pt x="122" y="70"/>
                    </a:cubicBezTo>
                    <a:close/>
                    <a:moveTo>
                      <a:pt x="111" y="87"/>
                    </a:moveTo>
                    <a:cubicBezTo>
                      <a:pt x="105" y="82"/>
                      <a:pt x="83" y="59"/>
                      <a:pt x="77" y="54"/>
                    </a:cubicBezTo>
                    <a:cubicBezTo>
                      <a:pt x="71" y="58"/>
                      <a:pt x="65" y="62"/>
                      <a:pt x="58" y="66"/>
                    </a:cubicBezTo>
                    <a:cubicBezTo>
                      <a:pt x="64" y="73"/>
                      <a:pt x="91" y="100"/>
                      <a:pt x="98" y="107"/>
                    </a:cubicBezTo>
                    <a:cubicBezTo>
                      <a:pt x="103" y="100"/>
                      <a:pt x="107" y="93"/>
                      <a:pt x="111" y="87"/>
                    </a:cubicBezTo>
                    <a:close/>
                  </a:path>
                </a:pathLst>
              </a:custGeom>
              <a:solidFill>
                <a:srgbClr val="4C9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ru-RU" sz="1350" kern="0">
                  <a:solidFill>
                    <a:srgbClr val="414042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Freeform 307">
                <a:extLst>
                  <a:ext uri="{FF2B5EF4-FFF2-40B4-BE49-F238E27FC236}">
                    <a16:creationId xmlns:a16="http://schemas.microsoft.com/office/drawing/2014/main" id="{FEF30312-8227-1298-E0E4-70CCAAFED0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4664" y="2538334"/>
                <a:ext cx="539354" cy="476250"/>
              </a:xfrm>
              <a:custGeom>
                <a:avLst/>
                <a:gdLst>
                  <a:gd name="T0" fmla="*/ 707723 w 189"/>
                  <a:gd name="T1" fmla="*/ 3802 h 167"/>
                  <a:gd name="T2" fmla="*/ 555525 w 189"/>
                  <a:gd name="T3" fmla="*/ 121677 h 167"/>
                  <a:gd name="T4" fmla="*/ 547915 w 189"/>
                  <a:gd name="T5" fmla="*/ 114072 h 167"/>
                  <a:gd name="T6" fmla="*/ 555525 w 189"/>
                  <a:gd name="T7" fmla="*/ 45629 h 167"/>
                  <a:gd name="T8" fmla="*/ 547915 w 189"/>
                  <a:gd name="T9" fmla="*/ 41826 h 167"/>
                  <a:gd name="T10" fmla="*/ 448986 w 189"/>
                  <a:gd name="T11" fmla="*/ 121677 h 167"/>
                  <a:gd name="T12" fmla="*/ 437571 w 189"/>
                  <a:gd name="T13" fmla="*/ 114072 h 167"/>
                  <a:gd name="T14" fmla="*/ 445181 w 189"/>
                  <a:gd name="T15" fmla="*/ 57036 h 167"/>
                  <a:gd name="T16" fmla="*/ 433766 w 189"/>
                  <a:gd name="T17" fmla="*/ 53234 h 167"/>
                  <a:gd name="T18" fmla="*/ 312007 w 189"/>
                  <a:gd name="T19" fmla="*/ 125479 h 167"/>
                  <a:gd name="T20" fmla="*/ 304397 w 189"/>
                  <a:gd name="T21" fmla="*/ 121677 h 167"/>
                  <a:gd name="T22" fmla="*/ 308202 w 189"/>
                  <a:gd name="T23" fmla="*/ 68443 h 167"/>
                  <a:gd name="T24" fmla="*/ 296787 w 189"/>
                  <a:gd name="T25" fmla="*/ 64641 h 167"/>
                  <a:gd name="T26" fmla="*/ 7610 w 189"/>
                  <a:gd name="T27" fmla="*/ 140689 h 167"/>
                  <a:gd name="T28" fmla="*/ 3805 w 189"/>
                  <a:gd name="T29" fmla="*/ 152096 h 167"/>
                  <a:gd name="T30" fmla="*/ 213078 w 189"/>
                  <a:gd name="T31" fmla="*/ 368832 h 167"/>
                  <a:gd name="T32" fmla="*/ 224493 w 189"/>
                  <a:gd name="T33" fmla="*/ 368832 h 167"/>
                  <a:gd name="T34" fmla="*/ 251128 w 189"/>
                  <a:gd name="T35" fmla="*/ 323204 h 167"/>
                  <a:gd name="T36" fmla="*/ 258737 w 189"/>
                  <a:gd name="T37" fmla="*/ 319401 h 167"/>
                  <a:gd name="T38" fmla="*/ 327227 w 189"/>
                  <a:gd name="T39" fmla="*/ 444880 h 167"/>
                  <a:gd name="T40" fmla="*/ 338642 w 189"/>
                  <a:gd name="T41" fmla="*/ 448683 h 167"/>
                  <a:gd name="T42" fmla="*/ 361471 w 189"/>
                  <a:gd name="T43" fmla="*/ 395449 h 167"/>
                  <a:gd name="T44" fmla="*/ 372886 w 189"/>
                  <a:gd name="T45" fmla="*/ 395449 h 167"/>
                  <a:gd name="T46" fmla="*/ 418546 w 189"/>
                  <a:gd name="T47" fmla="*/ 513323 h 167"/>
                  <a:gd name="T48" fmla="*/ 429961 w 189"/>
                  <a:gd name="T49" fmla="*/ 517126 h 167"/>
                  <a:gd name="T50" fmla="*/ 456596 w 189"/>
                  <a:gd name="T51" fmla="*/ 448683 h 167"/>
                  <a:gd name="T52" fmla="*/ 468010 w 189"/>
                  <a:gd name="T53" fmla="*/ 448683 h 167"/>
                  <a:gd name="T54" fmla="*/ 540305 w 189"/>
                  <a:gd name="T55" fmla="*/ 627395 h 167"/>
                  <a:gd name="T56" fmla="*/ 551720 w 189"/>
                  <a:gd name="T57" fmla="*/ 627395 h 167"/>
                  <a:gd name="T58" fmla="*/ 650649 w 189"/>
                  <a:gd name="T59" fmla="*/ 365030 h 167"/>
                  <a:gd name="T60" fmla="*/ 650649 w 189"/>
                  <a:gd name="T61" fmla="*/ 365030 h 167"/>
                  <a:gd name="T62" fmla="*/ 696308 w 189"/>
                  <a:gd name="T63" fmla="*/ 376437 h 167"/>
                  <a:gd name="T64" fmla="*/ 719138 w 189"/>
                  <a:gd name="T65" fmla="*/ 300389 h 167"/>
                  <a:gd name="T66" fmla="*/ 673478 w 189"/>
                  <a:gd name="T67" fmla="*/ 285180 h 167"/>
                  <a:gd name="T68" fmla="*/ 669673 w 189"/>
                  <a:gd name="T69" fmla="*/ 288982 h 167"/>
                  <a:gd name="T70" fmla="*/ 719138 w 189"/>
                  <a:gd name="T71" fmla="*/ 7605 h 167"/>
                  <a:gd name="T72" fmla="*/ 707723 w 189"/>
                  <a:gd name="T73" fmla="*/ 3802 h 16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89" h="167">
                    <a:moveTo>
                      <a:pt x="186" y="1"/>
                    </a:moveTo>
                    <a:cubicBezTo>
                      <a:pt x="176" y="14"/>
                      <a:pt x="162" y="24"/>
                      <a:pt x="146" y="32"/>
                    </a:cubicBezTo>
                    <a:cubicBezTo>
                      <a:pt x="145" y="33"/>
                      <a:pt x="144" y="32"/>
                      <a:pt x="144" y="30"/>
                    </a:cubicBezTo>
                    <a:cubicBezTo>
                      <a:pt x="145" y="23"/>
                      <a:pt x="146" y="16"/>
                      <a:pt x="146" y="12"/>
                    </a:cubicBezTo>
                    <a:cubicBezTo>
                      <a:pt x="147" y="10"/>
                      <a:pt x="145" y="10"/>
                      <a:pt x="144" y="11"/>
                    </a:cubicBezTo>
                    <a:cubicBezTo>
                      <a:pt x="137" y="19"/>
                      <a:pt x="128" y="26"/>
                      <a:pt x="118" y="32"/>
                    </a:cubicBezTo>
                    <a:cubicBezTo>
                      <a:pt x="117" y="32"/>
                      <a:pt x="115" y="31"/>
                      <a:pt x="115" y="30"/>
                    </a:cubicBezTo>
                    <a:cubicBezTo>
                      <a:pt x="116" y="24"/>
                      <a:pt x="117" y="18"/>
                      <a:pt x="117" y="15"/>
                    </a:cubicBezTo>
                    <a:cubicBezTo>
                      <a:pt x="117" y="14"/>
                      <a:pt x="115" y="13"/>
                      <a:pt x="114" y="14"/>
                    </a:cubicBezTo>
                    <a:cubicBezTo>
                      <a:pt x="106" y="22"/>
                      <a:pt x="95" y="28"/>
                      <a:pt x="82" y="33"/>
                    </a:cubicBezTo>
                    <a:cubicBezTo>
                      <a:pt x="81" y="34"/>
                      <a:pt x="80" y="33"/>
                      <a:pt x="80" y="32"/>
                    </a:cubicBezTo>
                    <a:cubicBezTo>
                      <a:pt x="81" y="26"/>
                      <a:pt x="81" y="21"/>
                      <a:pt x="81" y="18"/>
                    </a:cubicBezTo>
                    <a:cubicBezTo>
                      <a:pt x="81" y="17"/>
                      <a:pt x="79" y="16"/>
                      <a:pt x="78" y="17"/>
                    </a:cubicBezTo>
                    <a:cubicBezTo>
                      <a:pt x="60" y="32"/>
                      <a:pt x="16" y="36"/>
                      <a:pt x="2" y="37"/>
                    </a:cubicBezTo>
                    <a:cubicBezTo>
                      <a:pt x="0" y="38"/>
                      <a:pt x="0" y="39"/>
                      <a:pt x="1" y="40"/>
                    </a:cubicBezTo>
                    <a:cubicBezTo>
                      <a:pt x="13" y="48"/>
                      <a:pt x="49" y="75"/>
                      <a:pt x="56" y="97"/>
                    </a:cubicBezTo>
                    <a:cubicBezTo>
                      <a:pt x="57" y="98"/>
                      <a:pt x="58" y="98"/>
                      <a:pt x="59" y="97"/>
                    </a:cubicBezTo>
                    <a:cubicBezTo>
                      <a:pt x="61" y="94"/>
                      <a:pt x="63" y="90"/>
                      <a:pt x="66" y="85"/>
                    </a:cubicBezTo>
                    <a:cubicBezTo>
                      <a:pt x="66" y="84"/>
                      <a:pt x="68" y="84"/>
                      <a:pt x="68" y="84"/>
                    </a:cubicBezTo>
                    <a:cubicBezTo>
                      <a:pt x="76" y="95"/>
                      <a:pt x="83" y="106"/>
                      <a:pt x="86" y="117"/>
                    </a:cubicBezTo>
                    <a:cubicBezTo>
                      <a:pt x="86" y="119"/>
                      <a:pt x="88" y="119"/>
                      <a:pt x="89" y="118"/>
                    </a:cubicBezTo>
                    <a:cubicBezTo>
                      <a:pt x="90" y="115"/>
                      <a:pt x="93" y="110"/>
                      <a:pt x="95" y="104"/>
                    </a:cubicBezTo>
                    <a:cubicBezTo>
                      <a:pt x="96" y="103"/>
                      <a:pt x="97" y="103"/>
                      <a:pt x="98" y="104"/>
                    </a:cubicBezTo>
                    <a:cubicBezTo>
                      <a:pt x="104" y="114"/>
                      <a:pt x="108" y="125"/>
                      <a:pt x="110" y="135"/>
                    </a:cubicBezTo>
                    <a:cubicBezTo>
                      <a:pt x="110" y="136"/>
                      <a:pt x="112" y="137"/>
                      <a:pt x="113" y="136"/>
                    </a:cubicBezTo>
                    <a:cubicBezTo>
                      <a:pt x="115" y="132"/>
                      <a:pt x="117" y="125"/>
                      <a:pt x="120" y="118"/>
                    </a:cubicBezTo>
                    <a:cubicBezTo>
                      <a:pt x="121" y="117"/>
                      <a:pt x="122" y="117"/>
                      <a:pt x="123" y="118"/>
                    </a:cubicBezTo>
                    <a:cubicBezTo>
                      <a:pt x="132" y="133"/>
                      <a:pt x="140" y="149"/>
                      <a:pt x="142" y="165"/>
                    </a:cubicBezTo>
                    <a:cubicBezTo>
                      <a:pt x="142" y="166"/>
                      <a:pt x="144" y="167"/>
                      <a:pt x="145" y="165"/>
                    </a:cubicBezTo>
                    <a:cubicBezTo>
                      <a:pt x="151" y="153"/>
                      <a:pt x="164" y="121"/>
                      <a:pt x="171" y="96"/>
                    </a:cubicBezTo>
                    <a:cubicBezTo>
                      <a:pt x="171" y="96"/>
                      <a:pt x="171" y="96"/>
                      <a:pt x="171" y="96"/>
                    </a:cubicBezTo>
                    <a:cubicBezTo>
                      <a:pt x="183" y="99"/>
                      <a:pt x="183" y="99"/>
                      <a:pt x="183" y="99"/>
                    </a:cubicBezTo>
                    <a:cubicBezTo>
                      <a:pt x="189" y="79"/>
                      <a:pt x="189" y="79"/>
                      <a:pt x="189" y="79"/>
                    </a:cubicBezTo>
                    <a:cubicBezTo>
                      <a:pt x="177" y="75"/>
                      <a:pt x="177" y="75"/>
                      <a:pt x="177" y="75"/>
                    </a:cubicBezTo>
                    <a:cubicBezTo>
                      <a:pt x="176" y="75"/>
                      <a:pt x="176" y="76"/>
                      <a:pt x="176" y="76"/>
                    </a:cubicBezTo>
                    <a:cubicBezTo>
                      <a:pt x="184" y="50"/>
                      <a:pt x="188" y="16"/>
                      <a:pt x="189" y="2"/>
                    </a:cubicBezTo>
                    <a:cubicBezTo>
                      <a:pt x="189" y="1"/>
                      <a:pt x="187" y="0"/>
                      <a:pt x="186" y="1"/>
                    </a:cubicBezTo>
                    <a:close/>
                  </a:path>
                </a:pathLst>
              </a:custGeom>
              <a:solidFill>
                <a:srgbClr val="4C9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ru-RU" sz="1350" kern="0">
                  <a:solidFill>
                    <a:srgbClr val="414042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D2D0497-25DB-CE48-5809-617C9B047696}"/>
                  </a:ext>
                </a:extLst>
              </p:cNvPr>
              <p:cNvGrpSpPr/>
              <p:nvPr/>
            </p:nvGrpSpPr>
            <p:grpSpPr>
              <a:xfrm>
                <a:off x="6982742" y="1183403"/>
                <a:ext cx="419100" cy="151210"/>
                <a:chOff x="9017000" y="2003425"/>
                <a:chExt cx="558800" cy="201613"/>
              </a:xfrm>
            </p:grpSpPr>
            <p:sp>
              <p:nvSpPr>
                <p:cNvPr id="26" name="Freeform 308">
                  <a:extLst>
                    <a:ext uri="{FF2B5EF4-FFF2-40B4-BE49-F238E27FC236}">
                      <a16:creationId xmlns:a16="http://schemas.microsoft.com/office/drawing/2014/main" id="{4EB7A533-7C51-AE2E-742F-8E861BA1BF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05913" y="2125663"/>
                  <a:ext cx="228600" cy="79375"/>
                </a:xfrm>
                <a:custGeom>
                  <a:avLst/>
                  <a:gdLst>
                    <a:gd name="T0" fmla="*/ 110490 w 60"/>
                    <a:gd name="T1" fmla="*/ 79375 h 21"/>
                    <a:gd name="T2" fmla="*/ 99060 w 60"/>
                    <a:gd name="T3" fmla="*/ 71815 h 21"/>
                    <a:gd name="T4" fmla="*/ 64770 w 60"/>
                    <a:gd name="T5" fmla="*/ 34018 h 21"/>
                    <a:gd name="T6" fmla="*/ 15240 w 60"/>
                    <a:gd name="T7" fmla="*/ 26458 h 21"/>
                    <a:gd name="T8" fmla="*/ 0 w 60"/>
                    <a:gd name="T9" fmla="*/ 18899 h 21"/>
                    <a:gd name="T10" fmla="*/ 7620 w 60"/>
                    <a:gd name="T11" fmla="*/ 7560 h 21"/>
                    <a:gd name="T12" fmla="*/ 76200 w 60"/>
                    <a:gd name="T13" fmla="*/ 15119 h 21"/>
                    <a:gd name="T14" fmla="*/ 114300 w 60"/>
                    <a:gd name="T15" fmla="*/ 49137 h 21"/>
                    <a:gd name="T16" fmla="*/ 152400 w 60"/>
                    <a:gd name="T17" fmla="*/ 22679 h 21"/>
                    <a:gd name="T18" fmla="*/ 220980 w 60"/>
                    <a:gd name="T19" fmla="*/ 22679 h 21"/>
                    <a:gd name="T20" fmla="*/ 228600 w 60"/>
                    <a:gd name="T21" fmla="*/ 37798 h 21"/>
                    <a:gd name="T22" fmla="*/ 213360 w 60"/>
                    <a:gd name="T23" fmla="*/ 45357 h 21"/>
                    <a:gd name="T24" fmla="*/ 160020 w 60"/>
                    <a:gd name="T25" fmla="*/ 41577 h 21"/>
                    <a:gd name="T26" fmla="*/ 118110 w 60"/>
                    <a:gd name="T27" fmla="*/ 75595 h 21"/>
                    <a:gd name="T28" fmla="*/ 110490 w 60"/>
                    <a:gd name="T29" fmla="*/ 79375 h 21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60" h="21">
                      <a:moveTo>
                        <a:pt x="29" y="21"/>
                      </a:moveTo>
                      <a:cubicBezTo>
                        <a:pt x="28" y="21"/>
                        <a:pt x="27" y="20"/>
                        <a:pt x="26" y="19"/>
                      </a:cubicBezTo>
                      <a:cubicBezTo>
                        <a:pt x="25" y="15"/>
                        <a:pt x="21" y="11"/>
                        <a:pt x="17" y="9"/>
                      </a:cubicBezTo>
                      <a:cubicBezTo>
                        <a:pt x="13" y="7"/>
                        <a:pt x="8" y="6"/>
                        <a:pt x="4" y="7"/>
                      </a:cubicBezTo>
                      <a:cubicBezTo>
                        <a:pt x="2" y="8"/>
                        <a:pt x="1" y="7"/>
                        <a:pt x="0" y="5"/>
                      </a:cubicBezTo>
                      <a:cubicBezTo>
                        <a:pt x="0" y="3"/>
                        <a:pt x="1" y="2"/>
                        <a:pt x="2" y="2"/>
                      </a:cubicBezTo>
                      <a:cubicBezTo>
                        <a:pt x="8" y="0"/>
                        <a:pt x="15" y="1"/>
                        <a:pt x="20" y="4"/>
                      </a:cubicBezTo>
                      <a:cubicBezTo>
                        <a:pt x="24" y="6"/>
                        <a:pt x="27" y="9"/>
                        <a:pt x="30" y="13"/>
                      </a:cubicBezTo>
                      <a:cubicBezTo>
                        <a:pt x="32" y="10"/>
                        <a:pt x="36" y="7"/>
                        <a:pt x="40" y="6"/>
                      </a:cubicBezTo>
                      <a:cubicBezTo>
                        <a:pt x="46" y="4"/>
                        <a:pt x="53" y="4"/>
                        <a:pt x="58" y="6"/>
                      </a:cubicBezTo>
                      <a:cubicBezTo>
                        <a:pt x="60" y="7"/>
                        <a:pt x="60" y="9"/>
                        <a:pt x="60" y="10"/>
                      </a:cubicBezTo>
                      <a:cubicBezTo>
                        <a:pt x="59" y="11"/>
                        <a:pt x="58" y="12"/>
                        <a:pt x="56" y="12"/>
                      </a:cubicBezTo>
                      <a:cubicBezTo>
                        <a:pt x="52" y="10"/>
                        <a:pt x="47" y="10"/>
                        <a:pt x="42" y="11"/>
                      </a:cubicBezTo>
                      <a:cubicBezTo>
                        <a:pt x="38" y="13"/>
                        <a:pt x="34" y="16"/>
                        <a:pt x="31" y="20"/>
                      </a:cubicBezTo>
                      <a:cubicBezTo>
                        <a:pt x="31" y="21"/>
                        <a:pt x="30" y="21"/>
                        <a:pt x="29" y="21"/>
                      </a:cubicBezTo>
                      <a:close/>
                    </a:path>
                  </a:pathLst>
                </a:custGeom>
                <a:solidFill>
                  <a:srgbClr val="4C9A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ru-RU" sz="1350" kern="0">
                    <a:solidFill>
                      <a:srgbClr val="414042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7" name="Freeform 309">
                  <a:extLst>
                    <a:ext uri="{FF2B5EF4-FFF2-40B4-BE49-F238E27FC236}">
                      <a16:creationId xmlns:a16="http://schemas.microsoft.com/office/drawing/2014/main" id="{F9E100B9-D4A8-21CD-929A-EEB98775A1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44025" y="2033588"/>
                  <a:ext cx="231775" cy="80963"/>
                </a:xfrm>
                <a:custGeom>
                  <a:avLst/>
                  <a:gdLst>
                    <a:gd name="T0" fmla="*/ 110188 w 61"/>
                    <a:gd name="T1" fmla="*/ 80963 h 21"/>
                    <a:gd name="T2" fmla="*/ 102589 w 61"/>
                    <a:gd name="T3" fmla="*/ 73252 h 21"/>
                    <a:gd name="T4" fmla="*/ 64593 w 61"/>
                    <a:gd name="T5" fmla="*/ 30843 h 21"/>
                    <a:gd name="T6" fmla="*/ 15198 w 61"/>
                    <a:gd name="T7" fmla="*/ 23132 h 21"/>
                    <a:gd name="T8" fmla="*/ 0 w 61"/>
                    <a:gd name="T9" fmla="*/ 15422 h 21"/>
                    <a:gd name="T10" fmla="*/ 11399 w 61"/>
                    <a:gd name="T11" fmla="*/ 3855 h 21"/>
                    <a:gd name="T12" fmla="*/ 75992 w 61"/>
                    <a:gd name="T13" fmla="*/ 11566 h 21"/>
                    <a:gd name="T14" fmla="*/ 113988 w 61"/>
                    <a:gd name="T15" fmla="*/ 46265 h 21"/>
                    <a:gd name="T16" fmla="*/ 155783 w 61"/>
                    <a:gd name="T17" fmla="*/ 19277 h 21"/>
                    <a:gd name="T18" fmla="*/ 220376 w 61"/>
                    <a:gd name="T19" fmla="*/ 23132 h 21"/>
                    <a:gd name="T20" fmla="*/ 227975 w 61"/>
                    <a:gd name="T21" fmla="*/ 34698 h 21"/>
                    <a:gd name="T22" fmla="*/ 212777 w 61"/>
                    <a:gd name="T23" fmla="*/ 42409 h 21"/>
                    <a:gd name="T24" fmla="*/ 163382 w 61"/>
                    <a:gd name="T25" fmla="*/ 42409 h 21"/>
                    <a:gd name="T26" fmla="*/ 121587 w 61"/>
                    <a:gd name="T27" fmla="*/ 73252 h 21"/>
                    <a:gd name="T28" fmla="*/ 110188 w 61"/>
                    <a:gd name="T29" fmla="*/ 80963 h 21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61" h="21">
                      <a:moveTo>
                        <a:pt x="29" y="21"/>
                      </a:moveTo>
                      <a:cubicBezTo>
                        <a:pt x="28" y="20"/>
                        <a:pt x="27" y="20"/>
                        <a:pt x="27" y="19"/>
                      </a:cubicBezTo>
                      <a:cubicBezTo>
                        <a:pt x="25" y="14"/>
                        <a:pt x="22" y="11"/>
                        <a:pt x="17" y="8"/>
                      </a:cubicBezTo>
                      <a:cubicBezTo>
                        <a:pt x="13" y="6"/>
                        <a:pt x="8" y="6"/>
                        <a:pt x="4" y="6"/>
                      </a:cubicBezTo>
                      <a:cubicBezTo>
                        <a:pt x="2" y="7"/>
                        <a:pt x="1" y="6"/>
                        <a:pt x="0" y="4"/>
                      </a:cubicBezTo>
                      <a:cubicBezTo>
                        <a:pt x="0" y="3"/>
                        <a:pt x="1" y="1"/>
                        <a:pt x="3" y="1"/>
                      </a:cubicBezTo>
                      <a:cubicBezTo>
                        <a:pt x="9" y="0"/>
                        <a:pt x="15" y="1"/>
                        <a:pt x="20" y="3"/>
                      </a:cubicBezTo>
                      <a:cubicBezTo>
                        <a:pt x="24" y="5"/>
                        <a:pt x="27" y="9"/>
                        <a:pt x="30" y="12"/>
                      </a:cubicBezTo>
                      <a:cubicBezTo>
                        <a:pt x="33" y="9"/>
                        <a:pt x="37" y="7"/>
                        <a:pt x="41" y="5"/>
                      </a:cubicBezTo>
                      <a:cubicBezTo>
                        <a:pt x="46" y="3"/>
                        <a:pt x="53" y="3"/>
                        <a:pt x="58" y="6"/>
                      </a:cubicBezTo>
                      <a:cubicBezTo>
                        <a:pt x="60" y="6"/>
                        <a:pt x="61" y="8"/>
                        <a:pt x="60" y="9"/>
                      </a:cubicBezTo>
                      <a:cubicBezTo>
                        <a:pt x="59" y="11"/>
                        <a:pt x="58" y="11"/>
                        <a:pt x="56" y="11"/>
                      </a:cubicBezTo>
                      <a:cubicBezTo>
                        <a:pt x="52" y="9"/>
                        <a:pt x="47" y="9"/>
                        <a:pt x="43" y="11"/>
                      </a:cubicBezTo>
                      <a:cubicBezTo>
                        <a:pt x="38" y="12"/>
                        <a:pt x="34" y="15"/>
                        <a:pt x="32" y="19"/>
                      </a:cubicBezTo>
                      <a:cubicBezTo>
                        <a:pt x="31" y="20"/>
                        <a:pt x="30" y="21"/>
                        <a:pt x="29" y="21"/>
                      </a:cubicBezTo>
                      <a:close/>
                    </a:path>
                  </a:pathLst>
                </a:custGeom>
                <a:solidFill>
                  <a:srgbClr val="4C9A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ru-RU" sz="1350" kern="0">
                    <a:solidFill>
                      <a:srgbClr val="414042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8" name="Freeform 310">
                  <a:extLst>
                    <a:ext uri="{FF2B5EF4-FFF2-40B4-BE49-F238E27FC236}">
                      <a16:creationId xmlns:a16="http://schemas.microsoft.com/office/drawing/2014/main" id="{FE769AB3-0A65-CCE5-BC17-8A295F3E75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17000" y="2003425"/>
                  <a:ext cx="227013" cy="79375"/>
                </a:xfrm>
                <a:custGeom>
                  <a:avLst/>
                  <a:gdLst>
                    <a:gd name="T0" fmla="*/ 109723 w 60"/>
                    <a:gd name="T1" fmla="*/ 79375 h 21"/>
                    <a:gd name="T2" fmla="*/ 98372 w 60"/>
                    <a:gd name="T3" fmla="*/ 75595 h 21"/>
                    <a:gd name="T4" fmla="*/ 64320 w 60"/>
                    <a:gd name="T5" fmla="*/ 34018 h 21"/>
                    <a:gd name="T6" fmla="*/ 15134 w 60"/>
                    <a:gd name="T7" fmla="*/ 26458 h 21"/>
                    <a:gd name="T8" fmla="*/ 0 w 60"/>
                    <a:gd name="T9" fmla="*/ 18899 h 21"/>
                    <a:gd name="T10" fmla="*/ 7567 w 60"/>
                    <a:gd name="T11" fmla="*/ 7560 h 21"/>
                    <a:gd name="T12" fmla="*/ 75671 w 60"/>
                    <a:gd name="T13" fmla="*/ 15119 h 21"/>
                    <a:gd name="T14" fmla="*/ 109723 w 60"/>
                    <a:gd name="T15" fmla="*/ 49137 h 21"/>
                    <a:gd name="T16" fmla="*/ 151342 w 60"/>
                    <a:gd name="T17" fmla="*/ 22679 h 21"/>
                    <a:gd name="T18" fmla="*/ 219446 w 60"/>
                    <a:gd name="T19" fmla="*/ 22679 h 21"/>
                    <a:gd name="T20" fmla="*/ 227013 w 60"/>
                    <a:gd name="T21" fmla="*/ 37798 h 21"/>
                    <a:gd name="T22" fmla="*/ 211879 w 60"/>
                    <a:gd name="T23" fmla="*/ 45357 h 21"/>
                    <a:gd name="T24" fmla="*/ 158909 w 60"/>
                    <a:gd name="T25" fmla="*/ 41577 h 21"/>
                    <a:gd name="T26" fmla="*/ 117290 w 60"/>
                    <a:gd name="T27" fmla="*/ 75595 h 21"/>
                    <a:gd name="T28" fmla="*/ 109723 w 60"/>
                    <a:gd name="T29" fmla="*/ 79375 h 21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60" h="21">
                      <a:moveTo>
                        <a:pt x="29" y="21"/>
                      </a:moveTo>
                      <a:cubicBezTo>
                        <a:pt x="28" y="21"/>
                        <a:pt x="27" y="21"/>
                        <a:pt x="26" y="20"/>
                      </a:cubicBezTo>
                      <a:cubicBezTo>
                        <a:pt x="25" y="15"/>
                        <a:pt x="21" y="11"/>
                        <a:pt x="17" y="9"/>
                      </a:cubicBezTo>
                      <a:cubicBezTo>
                        <a:pt x="13" y="7"/>
                        <a:pt x="8" y="6"/>
                        <a:pt x="4" y="7"/>
                      </a:cubicBezTo>
                      <a:cubicBezTo>
                        <a:pt x="2" y="8"/>
                        <a:pt x="0" y="7"/>
                        <a:pt x="0" y="5"/>
                      </a:cubicBezTo>
                      <a:cubicBezTo>
                        <a:pt x="0" y="4"/>
                        <a:pt x="1" y="2"/>
                        <a:pt x="2" y="2"/>
                      </a:cubicBezTo>
                      <a:cubicBezTo>
                        <a:pt x="8" y="0"/>
                        <a:pt x="15" y="1"/>
                        <a:pt x="20" y="4"/>
                      </a:cubicBezTo>
                      <a:cubicBezTo>
                        <a:pt x="24" y="6"/>
                        <a:pt x="27" y="9"/>
                        <a:pt x="29" y="13"/>
                      </a:cubicBezTo>
                      <a:cubicBezTo>
                        <a:pt x="32" y="10"/>
                        <a:pt x="36" y="7"/>
                        <a:pt x="40" y="6"/>
                      </a:cubicBezTo>
                      <a:cubicBezTo>
                        <a:pt x="46" y="4"/>
                        <a:pt x="53" y="4"/>
                        <a:pt x="58" y="6"/>
                      </a:cubicBezTo>
                      <a:cubicBezTo>
                        <a:pt x="60" y="7"/>
                        <a:pt x="60" y="9"/>
                        <a:pt x="60" y="10"/>
                      </a:cubicBezTo>
                      <a:cubicBezTo>
                        <a:pt x="59" y="11"/>
                        <a:pt x="57" y="12"/>
                        <a:pt x="56" y="12"/>
                      </a:cubicBezTo>
                      <a:cubicBezTo>
                        <a:pt x="52" y="10"/>
                        <a:pt x="47" y="10"/>
                        <a:pt x="42" y="11"/>
                      </a:cubicBezTo>
                      <a:cubicBezTo>
                        <a:pt x="38" y="13"/>
                        <a:pt x="34" y="16"/>
                        <a:pt x="31" y="20"/>
                      </a:cubicBezTo>
                      <a:cubicBezTo>
                        <a:pt x="31" y="21"/>
                        <a:pt x="30" y="21"/>
                        <a:pt x="29" y="21"/>
                      </a:cubicBezTo>
                      <a:close/>
                    </a:path>
                  </a:pathLst>
                </a:custGeom>
                <a:solidFill>
                  <a:srgbClr val="4C9A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ru-RU" sz="1350" kern="0">
                    <a:solidFill>
                      <a:srgbClr val="414042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3" name="Group 399">
                <a:extLst>
                  <a:ext uri="{FF2B5EF4-FFF2-40B4-BE49-F238E27FC236}">
                    <a16:creationId xmlns:a16="http://schemas.microsoft.com/office/drawing/2014/main" id="{0774E0F9-44B7-4E8A-7724-6294727E52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2821" y="1740615"/>
                <a:ext cx="2661047" cy="2671763"/>
                <a:chOff x="7310438" y="2746375"/>
                <a:chExt cx="3548063" cy="3562350"/>
              </a:xfrm>
            </p:grpSpPr>
            <p:sp>
              <p:nvSpPr>
                <p:cNvPr id="24" name="Oval 311">
                  <a:extLst>
                    <a:ext uri="{FF2B5EF4-FFF2-40B4-BE49-F238E27FC236}">
                      <a16:creationId xmlns:a16="http://schemas.microsoft.com/office/drawing/2014/main" id="{0A108913-46BB-236C-64D1-1635E5ABA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0438" y="2746375"/>
                  <a:ext cx="3548063" cy="3551238"/>
                </a:xfrm>
                <a:prstGeom prst="ellipse">
                  <a:avLst/>
                </a:prstGeom>
                <a:solidFill>
                  <a:srgbClr val="4C9A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defTabSz="685800">
                    <a:defRPr/>
                  </a:pPr>
                  <a:endParaRPr lang="ru-RU" altLang="ru-RU" sz="1350" kern="0">
                    <a:solidFill>
                      <a:srgbClr val="414042"/>
                    </a:solidFill>
                  </a:endParaRPr>
                </a:p>
              </p:txBody>
            </p:sp>
            <p:sp>
              <p:nvSpPr>
                <p:cNvPr id="25" name="Freeform 312">
                  <a:extLst>
                    <a:ext uri="{FF2B5EF4-FFF2-40B4-BE49-F238E27FC236}">
                      <a16:creationId xmlns:a16="http://schemas.microsoft.com/office/drawing/2014/main" id="{7858B9B0-EC8B-A4DF-12FD-35A1B2B7D2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519988" y="2746375"/>
                  <a:ext cx="3262313" cy="3562350"/>
                </a:xfrm>
                <a:custGeom>
                  <a:avLst/>
                  <a:gdLst>
                    <a:gd name="T0" fmla="*/ 1305687 w 857"/>
                    <a:gd name="T1" fmla="*/ 201930 h 935"/>
                    <a:gd name="T2" fmla="*/ 1663513 w 857"/>
                    <a:gd name="T3" fmla="*/ 144780 h 935"/>
                    <a:gd name="T4" fmla="*/ 1374207 w 857"/>
                    <a:gd name="T5" fmla="*/ 289560 h 935"/>
                    <a:gd name="T6" fmla="*/ 1260007 w 857"/>
                    <a:gd name="T7" fmla="*/ 30480 h 935"/>
                    <a:gd name="T8" fmla="*/ 1358980 w 857"/>
                    <a:gd name="T9" fmla="*/ 26670 h 935"/>
                    <a:gd name="T10" fmla="*/ 1263813 w 857"/>
                    <a:gd name="T11" fmla="*/ 49530 h 935"/>
                    <a:gd name="T12" fmla="*/ 1819586 w 857"/>
                    <a:gd name="T13" fmla="*/ 19050 h 935"/>
                    <a:gd name="T14" fmla="*/ 1846233 w 857"/>
                    <a:gd name="T15" fmla="*/ 30480 h 935"/>
                    <a:gd name="T16" fmla="*/ 3228053 w 857"/>
                    <a:gd name="T17" fmla="*/ 1329690 h 935"/>
                    <a:gd name="T18" fmla="*/ 2196446 w 857"/>
                    <a:gd name="T19" fmla="*/ 152400 h 935"/>
                    <a:gd name="T20" fmla="*/ 2135540 w 857"/>
                    <a:gd name="T21" fmla="*/ 293370 h 935"/>
                    <a:gd name="T22" fmla="*/ 2379166 w 857"/>
                    <a:gd name="T23" fmla="*/ 304800 h 935"/>
                    <a:gd name="T24" fmla="*/ 2139346 w 857"/>
                    <a:gd name="T25" fmla="*/ 582930 h 935"/>
                    <a:gd name="T26" fmla="*/ 2542853 w 857"/>
                    <a:gd name="T27" fmla="*/ 708660 h 935"/>
                    <a:gd name="T28" fmla="*/ 2725573 w 857"/>
                    <a:gd name="T29" fmla="*/ 621030 h 935"/>
                    <a:gd name="T30" fmla="*/ 2721766 w 857"/>
                    <a:gd name="T31" fmla="*/ 929640 h 935"/>
                    <a:gd name="T32" fmla="*/ 1979466 w 857"/>
                    <a:gd name="T33" fmla="*/ 1325880 h 935"/>
                    <a:gd name="T34" fmla="*/ 2645633 w 857"/>
                    <a:gd name="T35" fmla="*/ 1779270 h 935"/>
                    <a:gd name="T36" fmla="*/ 2957780 w 857"/>
                    <a:gd name="T37" fmla="*/ 2461260 h 935"/>
                    <a:gd name="T38" fmla="*/ 2409620 w 857"/>
                    <a:gd name="T39" fmla="*/ 304800 h 935"/>
                    <a:gd name="T40" fmla="*/ 2893066 w 857"/>
                    <a:gd name="T41" fmla="*/ 662940 h 935"/>
                    <a:gd name="T42" fmla="*/ 3075786 w 857"/>
                    <a:gd name="T43" fmla="*/ 1737360 h 935"/>
                    <a:gd name="T44" fmla="*/ 1180067 w 857"/>
                    <a:gd name="T45" fmla="*/ 49530 h 935"/>
                    <a:gd name="T46" fmla="*/ 2055600 w 857"/>
                    <a:gd name="T47" fmla="*/ 72390 h 935"/>
                    <a:gd name="T48" fmla="*/ 1225747 w 857"/>
                    <a:gd name="T49" fmla="*/ 49530 h 935"/>
                    <a:gd name="T50" fmla="*/ 262660 w 857"/>
                    <a:gd name="T51" fmla="*/ 1310640 h 935"/>
                    <a:gd name="T52" fmla="*/ 472027 w 857"/>
                    <a:gd name="T53" fmla="*/ 1070610 h 935"/>
                    <a:gd name="T54" fmla="*/ 925020 w 857"/>
                    <a:gd name="T55" fmla="*/ 605790 h 935"/>
                    <a:gd name="T56" fmla="*/ 1142000 w 857"/>
                    <a:gd name="T57" fmla="*/ 438150 h 935"/>
                    <a:gd name="T58" fmla="*/ 765140 w 857"/>
                    <a:gd name="T59" fmla="*/ 407670 h 935"/>
                    <a:gd name="T60" fmla="*/ 925020 w 857"/>
                    <a:gd name="T61" fmla="*/ 167640 h 935"/>
                    <a:gd name="T62" fmla="*/ 7613 w 857"/>
                    <a:gd name="T63" fmla="*/ 1120140 h 935"/>
                    <a:gd name="T64" fmla="*/ 1001153 w 857"/>
                    <a:gd name="T65" fmla="*/ 411480 h 935"/>
                    <a:gd name="T66" fmla="*/ 612873 w 857"/>
                    <a:gd name="T67" fmla="*/ 594360 h 935"/>
                    <a:gd name="T68" fmla="*/ 715653 w 857"/>
                    <a:gd name="T69" fmla="*/ 217170 h 935"/>
                    <a:gd name="T70" fmla="*/ 220787 w 857"/>
                    <a:gd name="T71" fmla="*/ 693420 h 935"/>
                    <a:gd name="T72" fmla="*/ 993540 w 857"/>
                    <a:gd name="T73" fmla="*/ 121920 h 935"/>
                    <a:gd name="T74" fmla="*/ 1096320 w 857"/>
                    <a:gd name="T75" fmla="*/ 137160 h 935"/>
                    <a:gd name="T76" fmla="*/ 1183873 w 857"/>
                    <a:gd name="T77" fmla="*/ 102870 h 935"/>
                    <a:gd name="T78" fmla="*/ 1027800 w 857"/>
                    <a:gd name="T79" fmla="*/ 232410 h 935"/>
                    <a:gd name="T80" fmla="*/ 1084900 w 857"/>
                    <a:gd name="T81" fmla="*/ 228600 h 935"/>
                    <a:gd name="T82" fmla="*/ 1111547 w 857"/>
                    <a:gd name="T83" fmla="*/ 491490 h 935"/>
                    <a:gd name="T84" fmla="*/ 1084900 w 857"/>
                    <a:gd name="T85" fmla="*/ 152400 h 935"/>
                    <a:gd name="T86" fmla="*/ 1994693 w 857"/>
                    <a:gd name="T87" fmla="*/ 373380 h 935"/>
                    <a:gd name="T88" fmla="*/ 936440 w 857"/>
                    <a:gd name="T89" fmla="*/ 243840 h 935"/>
                    <a:gd name="T90" fmla="*/ 913600 w 857"/>
                    <a:gd name="T91" fmla="*/ 167640 h 935"/>
                    <a:gd name="T92" fmla="*/ 2013726 w 857"/>
                    <a:gd name="T93" fmla="*/ 335280 h 935"/>
                    <a:gd name="T94" fmla="*/ 1979466 w 857"/>
                    <a:gd name="T95" fmla="*/ 339090 h 935"/>
                    <a:gd name="T96" fmla="*/ 2778866 w 857"/>
                    <a:gd name="T97" fmla="*/ 868680 h 935"/>
                    <a:gd name="T98" fmla="*/ 2634213 w 857"/>
                    <a:gd name="T99" fmla="*/ 758190 h 935"/>
                    <a:gd name="T100" fmla="*/ 647133 w 857"/>
                    <a:gd name="T101" fmla="*/ 803910 h 935"/>
                    <a:gd name="T102" fmla="*/ 654747 w 857"/>
                    <a:gd name="T103" fmla="*/ 1268730 h 935"/>
                    <a:gd name="T104" fmla="*/ 913600 w 857"/>
                    <a:gd name="T105" fmla="*/ 3128010 h 935"/>
                    <a:gd name="T106" fmla="*/ 875533 w 857"/>
                    <a:gd name="T107" fmla="*/ 2945130 h 935"/>
                    <a:gd name="T108" fmla="*/ 1202907 w 857"/>
                    <a:gd name="T109" fmla="*/ 2407920 h 935"/>
                    <a:gd name="T110" fmla="*/ 1039220 w 857"/>
                    <a:gd name="T111" fmla="*/ 1828800 h 935"/>
                    <a:gd name="T112" fmla="*/ 628100 w 857"/>
                    <a:gd name="T113" fmla="*/ 1455420 h 935"/>
                    <a:gd name="T114" fmla="*/ 384473 w 857"/>
                    <a:gd name="T115" fmla="*/ 1958340 h 935"/>
                    <a:gd name="T116" fmla="*/ 807013 w 857"/>
                    <a:gd name="T117" fmla="*/ 3028950 h 935"/>
                    <a:gd name="T118" fmla="*/ 746107 w 857"/>
                    <a:gd name="T119" fmla="*/ 2903220 h 935"/>
                    <a:gd name="T120" fmla="*/ 818433 w 857"/>
                    <a:gd name="T121" fmla="*/ 3040380 h 935"/>
                    <a:gd name="T122" fmla="*/ 1214327 w 857"/>
                    <a:gd name="T123" fmla="*/ 3383280 h 935"/>
                    <a:gd name="T124" fmla="*/ 1240973 w 857"/>
                    <a:gd name="T125" fmla="*/ 3448050 h 935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857" h="935">
                      <a:moveTo>
                        <a:pt x="386" y="3"/>
                      </a:moveTo>
                      <a:cubicBezTo>
                        <a:pt x="386" y="3"/>
                        <a:pt x="387" y="3"/>
                        <a:pt x="388" y="3"/>
                      </a:cubicBezTo>
                      <a:cubicBezTo>
                        <a:pt x="387" y="3"/>
                        <a:pt x="384" y="3"/>
                        <a:pt x="383" y="4"/>
                      </a:cubicBezTo>
                      <a:cubicBezTo>
                        <a:pt x="383" y="3"/>
                        <a:pt x="381" y="4"/>
                        <a:pt x="381" y="4"/>
                      </a:cubicBezTo>
                      <a:cubicBezTo>
                        <a:pt x="380" y="4"/>
                        <a:pt x="379" y="4"/>
                        <a:pt x="379" y="4"/>
                      </a:cubicBezTo>
                      <a:cubicBezTo>
                        <a:pt x="377" y="4"/>
                        <a:pt x="375" y="5"/>
                        <a:pt x="373" y="5"/>
                      </a:cubicBezTo>
                      <a:cubicBezTo>
                        <a:pt x="374" y="5"/>
                        <a:pt x="375" y="5"/>
                        <a:pt x="377" y="5"/>
                      </a:cubicBezTo>
                      <a:cubicBezTo>
                        <a:pt x="374" y="6"/>
                        <a:pt x="371" y="7"/>
                        <a:pt x="369" y="7"/>
                      </a:cubicBezTo>
                      <a:cubicBezTo>
                        <a:pt x="368" y="8"/>
                        <a:pt x="367" y="8"/>
                        <a:pt x="365" y="8"/>
                      </a:cubicBezTo>
                      <a:cubicBezTo>
                        <a:pt x="364" y="8"/>
                        <a:pt x="362" y="8"/>
                        <a:pt x="360" y="8"/>
                      </a:cubicBezTo>
                      <a:cubicBezTo>
                        <a:pt x="359" y="8"/>
                        <a:pt x="358" y="8"/>
                        <a:pt x="357" y="9"/>
                      </a:cubicBezTo>
                      <a:cubicBezTo>
                        <a:pt x="356" y="9"/>
                        <a:pt x="354" y="10"/>
                        <a:pt x="355" y="10"/>
                      </a:cubicBezTo>
                      <a:cubicBezTo>
                        <a:pt x="354" y="10"/>
                        <a:pt x="354" y="11"/>
                        <a:pt x="354" y="11"/>
                      </a:cubicBezTo>
                      <a:cubicBezTo>
                        <a:pt x="355" y="11"/>
                        <a:pt x="356" y="11"/>
                        <a:pt x="358" y="10"/>
                      </a:cubicBezTo>
                      <a:cubicBezTo>
                        <a:pt x="358" y="10"/>
                        <a:pt x="357" y="11"/>
                        <a:pt x="357" y="11"/>
                      </a:cubicBezTo>
                      <a:cubicBezTo>
                        <a:pt x="358" y="11"/>
                        <a:pt x="360" y="11"/>
                        <a:pt x="361" y="11"/>
                      </a:cubicBezTo>
                      <a:cubicBezTo>
                        <a:pt x="360" y="11"/>
                        <a:pt x="360" y="11"/>
                        <a:pt x="359" y="11"/>
                      </a:cubicBezTo>
                      <a:cubicBezTo>
                        <a:pt x="359" y="11"/>
                        <a:pt x="359" y="11"/>
                        <a:pt x="359" y="11"/>
                      </a:cubicBezTo>
                      <a:cubicBezTo>
                        <a:pt x="356" y="11"/>
                        <a:pt x="354" y="12"/>
                        <a:pt x="351" y="12"/>
                      </a:cubicBezTo>
                      <a:cubicBezTo>
                        <a:pt x="351" y="12"/>
                        <a:pt x="351" y="12"/>
                        <a:pt x="351" y="12"/>
                      </a:cubicBezTo>
                      <a:cubicBezTo>
                        <a:pt x="351" y="12"/>
                        <a:pt x="349" y="12"/>
                        <a:pt x="349" y="12"/>
                      </a:cubicBezTo>
                      <a:cubicBezTo>
                        <a:pt x="349" y="13"/>
                        <a:pt x="348" y="13"/>
                        <a:pt x="348" y="13"/>
                      </a:cubicBezTo>
                      <a:cubicBezTo>
                        <a:pt x="348" y="13"/>
                        <a:pt x="349" y="13"/>
                        <a:pt x="349" y="13"/>
                      </a:cubicBezTo>
                      <a:cubicBezTo>
                        <a:pt x="348" y="14"/>
                        <a:pt x="347" y="15"/>
                        <a:pt x="346" y="15"/>
                      </a:cubicBezTo>
                      <a:cubicBezTo>
                        <a:pt x="347" y="15"/>
                        <a:pt x="347" y="15"/>
                        <a:pt x="348" y="15"/>
                      </a:cubicBezTo>
                      <a:cubicBezTo>
                        <a:pt x="347" y="15"/>
                        <a:pt x="349" y="15"/>
                        <a:pt x="350" y="15"/>
                      </a:cubicBezTo>
                      <a:cubicBezTo>
                        <a:pt x="350" y="14"/>
                        <a:pt x="351" y="14"/>
                        <a:pt x="352" y="14"/>
                      </a:cubicBezTo>
                      <a:cubicBezTo>
                        <a:pt x="351" y="15"/>
                        <a:pt x="353" y="14"/>
                        <a:pt x="354" y="14"/>
                      </a:cubicBezTo>
                      <a:cubicBezTo>
                        <a:pt x="354" y="14"/>
                        <a:pt x="353" y="14"/>
                        <a:pt x="353" y="15"/>
                      </a:cubicBezTo>
                      <a:cubicBezTo>
                        <a:pt x="353" y="14"/>
                        <a:pt x="358" y="14"/>
                        <a:pt x="359" y="13"/>
                      </a:cubicBezTo>
                      <a:cubicBezTo>
                        <a:pt x="358" y="15"/>
                        <a:pt x="359" y="14"/>
                        <a:pt x="360" y="14"/>
                      </a:cubicBezTo>
                      <a:cubicBezTo>
                        <a:pt x="360" y="14"/>
                        <a:pt x="360" y="14"/>
                        <a:pt x="360" y="14"/>
                      </a:cubicBezTo>
                      <a:cubicBezTo>
                        <a:pt x="361" y="14"/>
                        <a:pt x="363" y="14"/>
                        <a:pt x="361" y="16"/>
                      </a:cubicBezTo>
                      <a:cubicBezTo>
                        <a:pt x="362" y="15"/>
                        <a:pt x="363" y="15"/>
                        <a:pt x="363" y="16"/>
                      </a:cubicBezTo>
                      <a:cubicBezTo>
                        <a:pt x="363" y="16"/>
                        <a:pt x="363" y="17"/>
                        <a:pt x="362" y="17"/>
                      </a:cubicBezTo>
                      <a:cubicBezTo>
                        <a:pt x="363" y="17"/>
                        <a:pt x="363" y="18"/>
                        <a:pt x="363" y="18"/>
                      </a:cubicBezTo>
                      <a:cubicBezTo>
                        <a:pt x="363" y="18"/>
                        <a:pt x="363" y="19"/>
                        <a:pt x="364" y="19"/>
                      </a:cubicBezTo>
                      <a:cubicBezTo>
                        <a:pt x="362" y="19"/>
                        <a:pt x="361" y="20"/>
                        <a:pt x="360" y="20"/>
                      </a:cubicBezTo>
                      <a:cubicBezTo>
                        <a:pt x="361" y="20"/>
                        <a:pt x="361" y="20"/>
                        <a:pt x="362" y="20"/>
                      </a:cubicBezTo>
                      <a:cubicBezTo>
                        <a:pt x="361" y="21"/>
                        <a:pt x="361" y="23"/>
                        <a:pt x="360" y="24"/>
                      </a:cubicBezTo>
                      <a:cubicBezTo>
                        <a:pt x="361" y="24"/>
                        <a:pt x="361" y="24"/>
                        <a:pt x="361" y="24"/>
                      </a:cubicBezTo>
                      <a:cubicBezTo>
                        <a:pt x="361" y="24"/>
                        <a:pt x="361" y="24"/>
                        <a:pt x="360" y="24"/>
                      </a:cubicBezTo>
                      <a:cubicBezTo>
                        <a:pt x="360" y="24"/>
                        <a:pt x="360" y="25"/>
                        <a:pt x="360" y="25"/>
                      </a:cubicBezTo>
                      <a:cubicBezTo>
                        <a:pt x="359" y="25"/>
                        <a:pt x="358" y="25"/>
                        <a:pt x="357" y="26"/>
                      </a:cubicBezTo>
                      <a:cubicBezTo>
                        <a:pt x="358" y="26"/>
                        <a:pt x="355" y="27"/>
                        <a:pt x="355" y="28"/>
                      </a:cubicBezTo>
                      <a:cubicBezTo>
                        <a:pt x="355" y="28"/>
                        <a:pt x="355" y="28"/>
                        <a:pt x="356" y="28"/>
                      </a:cubicBezTo>
                      <a:cubicBezTo>
                        <a:pt x="355" y="29"/>
                        <a:pt x="352" y="30"/>
                        <a:pt x="355" y="30"/>
                      </a:cubicBezTo>
                      <a:cubicBezTo>
                        <a:pt x="356" y="30"/>
                        <a:pt x="357" y="29"/>
                        <a:pt x="358" y="28"/>
                      </a:cubicBezTo>
                      <a:cubicBezTo>
                        <a:pt x="358" y="28"/>
                        <a:pt x="358" y="28"/>
                        <a:pt x="358" y="29"/>
                      </a:cubicBezTo>
                      <a:cubicBezTo>
                        <a:pt x="359" y="29"/>
                        <a:pt x="359" y="29"/>
                        <a:pt x="359" y="29"/>
                      </a:cubicBezTo>
                      <a:cubicBezTo>
                        <a:pt x="360" y="29"/>
                        <a:pt x="361" y="29"/>
                        <a:pt x="362" y="29"/>
                      </a:cubicBezTo>
                      <a:cubicBezTo>
                        <a:pt x="360" y="30"/>
                        <a:pt x="364" y="29"/>
                        <a:pt x="364" y="29"/>
                      </a:cubicBezTo>
                      <a:cubicBezTo>
                        <a:pt x="364" y="30"/>
                        <a:pt x="362" y="30"/>
                        <a:pt x="362" y="30"/>
                      </a:cubicBezTo>
                      <a:cubicBezTo>
                        <a:pt x="364" y="30"/>
                        <a:pt x="366" y="31"/>
                        <a:pt x="363" y="31"/>
                      </a:cubicBezTo>
                      <a:cubicBezTo>
                        <a:pt x="364" y="32"/>
                        <a:pt x="362" y="31"/>
                        <a:pt x="362" y="32"/>
                      </a:cubicBezTo>
                      <a:cubicBezTo>
                        <a:pt x="364" y="32"/>
                        <a:pt x="361" y="33"/>
                        <a:pt x="361" y="33"/>
                      </a:cubicBezTo>
                      <a:cubicBezTo>
                        <a:pt x="363" y="35"/>
                        <a:pt x="361" y="34"/>
                        <a:pt x="360" y="34"/>
                      </a:cubicBezTo>
                      <a:cubicBezTo>
                        <a:pt x="359" y="33"/>
                        <a:pt x="359" y="33"/>
                        <a:pt x="358" y="32"/>
                      </a:cubicBezTo>
                      <a:cubicBezTo>
                        <a:pt x="357" y="32"/>
                        <a:pt x="355" y="32"/>
                        <a:pt x="354" y="32"/>
                      </a:cubicBezTo>
                      <a:cubicBezTo>
                        <a:pt x="353" y="32"/>
                        <a:pt x="353" y="33"/>
                        <a:pt x="352" y="33"/>
                      </a:cubicBezTo>
                      <a:cubicBezTo>
                        <a:pt x="353" y="33"/>
                        <a:pt x="354" y="33"/>
                        <a:pt x="354" y="34"/>
                      </a:cubicBezTo>
                      <a:cubicBezTo>
                        <a:pt x="354" y="34"/>
                        <a:pt x="351" y="35"/>
                        <a:pt x="351" y="35"/>
                      </a:cubicBezTo>
                      <a:cubicBezTo>
                        <a:pt x="350" y="35"/>
                        <a:pt x="347" y="37"/>
                        <a:pt x="347" y="38"/>
                      </a:cubicBezTo>
                      <a:cubicBezTo>
                        <a:pt x="348" y="38"/>
                        <a:pt x="349" y="38"/>
                        <a:pt x="350" y="38"/>
                      </a:cubicBezTo>
                      <a:cubicBezTo>
                        <a:pt x="349" y="39"/>
                        <a:pt x="349" y="39"/>
                        <a:pt x="347" y="39"/>
                      </a:cubicBezTo>
                      <a:cubicBezTo>
                        <a:pt x="347" y="41"/>
                        <a:pt x="351" y="40"/>
                        <a:pt x="352" y="39"/>
                      </a:cubicBezTo>
                      <a:cubicBezTo>
                        <a:pt x="353" y="39"/>
                        <a:pt x="355" y="39"/>
                        <a:pt x="355" y="38"/>
                      </a:cubicBezTo>
                      <a:cubicBezTo>
                        <a:pt x="357" y="37"/>
                        <a:pt x="356" y="37"/>
                        <a:pt x="355" y="36"/>
                      </a:cubicBezTo>
                      <a:cubicBezTo>
                        <a:pt x="355" y="36"/>
                        <a:pt x="355" y="35"/>
                        <a:pt x="354" y="35"/>
                      </a:cubicBezTo>
                      <a:cubicBezTo>
                        <a:pt x="355" y="33"/>
                        <a:pt x="356" y="35"/>
                        <a:pt x="356" y="35"/>
                      </a:cubicBezTo>
                      <a:cubicBezTo>
                        <a:pt x="358" y="36"/>
                        <a:pt x="360" y="36"/>
                        <a:pt x="361" y="35"/>
                      </a:cubicBezTo>
                      <a:cubicBezTo>
                        <a:pt x="361" y="36"/>
                        <a:pt x="361" y="36"/>
                        <a:pt x="360" y="37"/>
                      </a:cubicBezTo>
                      <a:cubicBezTo>
                        <a:pt x="360" y="37"/>
                        <a:pt x="358" y="37"/>
                        <a:pt x="360" y="38"/>
                      </a:cubicBezTo>
                      <a:cubicBezTo>
                        <a:pt x="358" y="39"/>
                        <a:pt x="359" y="38"/>
                        <a:pt x="358" y="39"/>
                      </a:cubicBezTo>
                      <a:cubicBezTo>
                        <a:pt x="360" y="39"/>
                        <a:pt x="359" y="39"/>
                        <a:pt x="360" y="39"/>
                      </a:cubicBezTo>
                      <a:cubicBezTo>
                        <a:pt x="360" y="39"/>
                        <a:pt x="359" y="39"/>
                        <a:pt x="359" y="39"/>
                      </a:cubicBezTo>
                      <a:cubicBezTo>
                        <a:pt x="361" y="39"/>
                        <a:pt x="359" y="41"/>
                        <a:pt x="358" y="41"/>
                      </a:cubicBezTo>
                      <a:cubicBezTo>
                        <a:pt x="358" y="40"/>
                        <a:pt x="358" y="40"/>
                        <a:pt x="358" y="40"/>
                      </a:cubicBezTo>
                      <a:cubicBezTo>
                        <a:pt x="356" y="40"/>
                        <a:pt x="357" y="41"/>
                        <a:pt x="357" y="42"/>
                      </a:cubicBezTo>
                      <a:cubicBezTo>
                        <a:pt x="356" y="42"/>
                        <a:pt x="356" y="43"/>
                        <a:pt x="355" y="43"/>
                      </a:cubicBezTo>
                      <a:cubicBezTo>
                        <a:pt x="354" y="43"/>
                        <a:pt x="353" y="43"/>
                        <a:pt x="353" y="43"/>
                      </a:cubicBezTo>
                      <a:cubicBezTo>
                        <a:pt x="352" y="43"/>
                        <a:pt x="349" y="44"/>
                        <a:pt x="349" y="44"/>
                      </a:cubicBezTo>
                      <a:cubicBezTo>
                        <a:pt x="351" y="44"/>
                        <a:pt x="352" y="45"/>
                        <a:pt x="354" y="44"/>
                      </a:cubicBezTo>
                      <a:cubicBezTo>
                        <a:pt x="354" y="44"/>
                        <a:pt x="356" y="43"/>
                        <a:pt x="356" y="44"/>
                      </a:cubicBezTo>
                      <a:cubicBezTo>
                        <a:pt x="355" y="45"/>
                        <a:pt x="353" y="45"/>
                        <a:pt x="352" y="45"/>
                      </a:cubicBezTo>
                      <a:cubicBezTo>
                        <a:pt x="351" y="45"/>
                        <a:pt x="351" y="44"/>
                        <a:pt x="350" y="45"/>
                      </a:cubicBezTo>
                      <a:cubicBezTo>
                        <a:pt x="350" y="44"/>
                        <a:pt x="350" y="44"/>
                        <a:pt x="349" y="45"/>
                      </a:cubicBezTo>
                      <a:cubicBezTo>
                        <a:pt x="350" y="45"/>
                        <a:pt x="350" y="45"/>
                        <a:pt x="351" y="46"/>
                      </a:cubicBezTo>
                      <a:cubicBezTo>
                        <a:pt x="349" y="47"/>
                        <a:pt x="346" y="46"/>
                        <a:pt x="345" y="48"/>
                      </a:cubicBezTo>
                      <a:cubicBezTo>
                        <a:pt x="347" y="47"/>
                        <a:pt x="349" y="46"/>
                        <a:pt x="352" y="46"/>
                      </a:cubicBezTo>
                      <a:cubicBezTo>
                        <a:pt x="352" y="47"/>
                        <a:pt x="351" y="46"/>
                        <a:pt x="351" y="47"/>
                      </a:cubicBezTo>
                      <a:cubicBezTo>
                        <a:pt x="352" y="48"/>
                        <a:pt x="353" y="47"/>
                        <a:pt x="353" y="47"/>
                      </a:cubicBezTo>
                      <a:cubicBezTo>
                        <a:pt x="354" y="47"/>
                        <a:pt x="353" y="45"/>
                        <a:pt x="355" y="46"/>
                      </a:cubicBezTo>
                      <a:cubicBezTo>
                        <a:pt x="354" y="47"/>
                        <a:pt x="354" y="48"/>
                        <a:pt x="352" y="48"/>
                      </a:cubicBezTo>
                      <a:cubicBezTo>
                        <a:pt x="351" y="48"/>
                        <a:pt x="350" y="47"/>
                        <a:pt x="349" y="47"/>
                      </a:cubicBezTo>
                      <a:cubicBezTo>
                        <a:pt x="348" y="47"/>
                        <a:pt x="347" y="48"/>
                        <a:pt x="346" y="48"/>
                      </a:cubicBezTo>
                      <a:cubicBezTo>
                        <a:pt x="345" y="48"/>
                        <a:pt x="345" y="48"/>
                        <a:pt x="344" y="49"/>
                      </a:cubicBezTo>
                      <a:cubicBezTo>
                        <a:pt x="344" y="49"/>
                        <a:pt x="344" y="50"/>
                        <a:pt x="344" y="50"/>
                      </a:cubicBezTo>
                      <a:cubicBezTo>
                        <a:pt x="344" y="50"/>
                        <a:pt x="345" y="50"/>
                        <a:pt x="345" y="50"/>
                      </a:cubicBezTo>
                      <a:cubicBezTo>
                        <a:pt x="345" y="51"/>
                        <a:pt x="344" y="51"/>
                        <a:pt x="344" y="52"/>
                      </a:cubicBezTo>
                      <a:cubicBezTo>
                        <a:pt x="343" y="52"/>
                        <a:pt x="343" y="52"/>
                        <a:pt x="343" y="53"/>
                      </a:cubicBezTo>
                      <a:cubicBezTo>
                        <a:pt x="343" y="53"/>
                        <a:pt x="343" y="53"/>
                        <a:pt x="344" y="53"/>
                      </a:cubicBezTo>
                      <a:cubicBezTo>
                        <a:pt x="343" y="53"/>
                        <a:pt x="342" y="53"/>
                        <a:pt x="341" y="53"/>
                      </a:cubicBezTo>
                      <a:cubicBezTo>
                        <a:pt x="341" y="55"/>
                        <a:pt x="343" y="54"/>
                        <a:pt x="344" y="54"/>
                      </a:cubicBezTo>
                      <a:cubicBezTo>
                        <a:pt x="343" y="55"/>
                        <a:pt x="342" y="55"/>
                        <a:pt x="342" y="55"/>
                      </a:cubicBezTo>
                      <a:cubicBezTo>
                        <a:pt x="343" y="55"/>
                        <a:pt x="344" y="56"/>
                        <a:pt x="344" y="55"/>
                      </a:cubicBezTo>
                      <a:cubicBezTo>
                        <a:pt x="345" y="55"/>
                        <a:pt x="345" y="55"/>
                        <a:pt x="346" y="55"/>
                      </a:cubicBezTo>
                      <a:cubicBezTo>
                        <a:pt x="346" y="55"/>
                        <a:pt x="344" y="56"/>
                        <a:pt x="344" y="56"/>
                      </a:cubicBezTo>
                      <a:cubicBezTo>
                        <a:pt x="344" y="57"/>
                        <a:pt x="345" y="57"/>
                        <a:pt x="345" y="57"/>
                      </a:cubicBezTo>
                      <a:cubicBezTo>
                        <a:pt x="344" y="58"/>
                        <a:pt x="343" y="57"/>
                        <a:pt x="343" y="58"/>
                      </a:cubicBezTo>
                      <a:cubicBezTo>
                        <a:pt x="345" y="58"/>
                        <a:pt x="343" y="59"/>
                        <a:pt x="344" y="59"/>
                      </a:cubicBezTo>
                      <a:cubicBezTo>
                        <a:pt x="344" y="60"/>
                        <a:pt x="343" y="59"/>
                        <a:pt x="343" y="61"/>
                      </a:cubicBezTo>
                      <a:cubicBezTo>
                        <a:pt x="345" y="60"/>
                        <a:pt x="347" y="59"/>
                        <a:pt x="349" y="59"/>
                      </a:cubicBezTo>
                      <a:cubicBezTo>
                        <a:pt x="348" y="61"/>
                        <a:pt x="348" y="59"/>
                        <a:pt x="347" y="60"/>
                      </a:cubicBezTo>
                      <a:cubicBezTo>
                        <a:pt x="347" y="60"/>
                        <a:pt x="347" y="61"/>
                        <a:pt x="347" y="61"/>
                      </a:cubicBezTo>
                      <a:cubicBezTo>
                        <a:pt x="346" y="62"/>
                        <a:pt x="344" y="61"/>
                        <a:pt x="343" y="62"/>
                      </a:cubicBezTo>
                      <a:cubicBezTo>
                        <a:pt x="344" y="62"/>
                        <a:pt x="344" y="62"/>
                        <a:pt x="345" y="62"/>
                      </a:cubicBezTo>
                      <a:cubicBezTo>
                        <a:pt x="345" y="63"/>
                        <a:pt x="343" y="63"/>
                        <a:pt x="343" y="63"/>
                      </a:cubicBezTo>
                      <a:cubicBezTo>
                        <a:pt x="343" y="64"/>
                        <a:pt x="343" y="64"/>
                        <a:pt x="343" y="64"/>
                      </a:cubicBezTo>
                      <a:cubicBezTo>
                        <a:pt x="342" y="65"/>
                        <a:pt x="343" y="65"/>
                        <a:pt x="344" y="65"/>
                      </a:cubicBezTo>
                      <a:cubicBezTo>
                        <a:pt x="345" y="66"/>
                        <a:pt x="342" y="66"/>
                        <a:pt x="344" y="66"/>
                      </a:cubicBezTo>
                      <a:cubicBezTo>
                        <a:pt x="344" y="67"/>
                        <a:pt x="344" y="66"/>
                        <a:pt x="343" y="68"/>
                      </a:cubicBezTo>
                      <a:cubicBezTo>
                        <a:pt x="344" y="68"/>
                        <a:pt x="345" y="67"/>
                        <a:pt x="346" y="67"/>
                      </a:cubicBezTo>
                      <a:cubicBezTo>
                        <a:pt x="345" y="68"/>
                        <a:pt x="344" y="70"/>
                        <a:pt x="347" y="69"/>
                      </a:cubicBezTo>
                      <a:cubicBezTo>
                        <a:pt x="347" y="69"/>
                        <a:pt x="346" y="70"/>
                        <a:pt x="346" y="71"/>
                      </a:cubicBezTo>
                      <a:cubicBezTo>
                        <a:pt x="347" y="71"/>
                        <a:pt x="348" y="70"/>
                        <a:pt x="350" y="70"/>
                      </a:cubicBezTo>
                      <a:cubicBezTo>
                        <a:pt x="349" y="70"/>
                        <a:pt x="349" y="71"/>
                        <a:pt x="349" y="71"/>
                      </a:cubicBezTo>
                      <a:cubicBezTo>
                        <a:pt x="349" y="72"/>
                        <a:pt x="349" y="71"/>
                        <a:pt x="349" y="71"/>
                      </a:cubicBezTo>
                      <a:cubicBezTo>
                        <a:pt x="350" y="71"/>
                        <a:pt x="350" y="71"/>
                        <a:pt x="351" y="71"/>
                      </a:cubicBezTo>
                      <a:cubicBezTo>
                        <a:pt x="350" y="72"/>
                        <a:pt x="349" y="72"/>
                        <a:pt x="349" y="73"/>
                      </a:cubicBezTo>
                      <a:cubicBezTo>
                        <a:pt x="351" y="72"/>
                        <a:pt x="349" y="73"/>
                        <a:pt x="350" y="73"/>
                      </a:cubicBezTo>
                      <a:cubicBezTo>
                        <a:pt x="350" y="73"/>
                        <a:pt x="350" y="74"/>
                        <a:pt x="349" y="74"/>
                      </a:cubicBezTo>
                      <a:cubicBezTo>
                        <a:pt x="350" y="74"/>
                        <a:pt x="351" y="74"/>
                        <a:pt x="351" y="74"/>
                      </a:cubicBezTo>
                      <a:cubicBezTo>
                        <a:pt x="351" y="74"/>
                        <a:pt x="351" y="74"/>
                        <a:pt x="352" y="74"/>
                      </a:cubicBezTo>
                      <a:cubicBezTo>
                        <a:pt x="351" y="74"/>
                        <a:pt x="350" y="74"/>
                        <a:pt x="350" y="75"/>
                      </a:cubicBezTo>
                      <a:cubicBezTo>
                        <a:pt x="350" y="75"/>
                        <a:pt x="351" y="75"/>
                        <a:pt x="351" y="75"/>
                      </a:cubicBezTo>
                      <a:cubicBezTo>
                        <a:pt x="351" y="75"/>
                        <a:pt x="351" y="76"/>
                        <a:pt x="350" y="76"/>
                      </a:cubicBezTo>
                      <a:cubicBezTo>
                        <a:pt x="351" y="77"/>
                        <a:pt x="352" y="76"/>
                        <a:pt x="352" y="77"/>
                      </a:cubicBezTo>
                      <a:cubicBezTo>
                        <a:pt x="352" y="76"/>
                        <a:pt x="351" y="78"/>
                        <a:pt x="351" y="78"/>
                      </a:cubicBezTo>
                      <a:cubicBezTo>
                        <a:pt x="353" y="78"/>
                        <a:pt x="352" y="77"/>
                        <a:pt x="353" y="77"/>
                      </a:cubicBezTo>
                      <a:cubicBezTo>
                        <a:pt x="354" y="77"/>
                        <a:pt x="354" y="77"/>
                        <a:pt x="355" y="77"/>
                      </a:cubicBezTo>
                      <a:cubicBezTo>
                        <a:pt x="357" y="77"/>
                        <a:pt x="358" y="75"/>
                        <a:pt x="359" y="75"/>
                      </a:cubicBezTo>
                      <a:cubicBezTo>
                        <a:pt x="359" y="75"/>
                        <a:pt x="359" y="76"/>
                        <a:pt x="358" y="76"/>
                      </a:cubicBezTo>
                      <a:cubicBezTo>
                        <a:pt x="359" y="76"/>
                        <a:pt x="359" y="76"/>
                        <a:pt x="359" y="76"/>
                      </a:cubicBezTo>
                      <a:cubicBezTo>
                        <a:pt x="359" y="77"/>
                        <a:pt x="357" y="77"/>
                        <a:pt x="357" y="77"/>
                      </a:cubicBezTo>
                      <a:cubicBezTo>
                        <a:pt x="358" y="77"/>
                        <a:pt x="359" y="77"/>
                        <a:pt x="360" y="77"/>
                      </a:cubicBezTo>
                      <a:cubicBezTo>
                        <a:pt x="360" y="78"/>
                        <a:pt x="360" y="78"/>
                        <a:pt x="359" y="78"/>
                      </a:cubicBezTo>
                      <a:cubicBezTo>
                        <a:pt x="360" y="78"/>
                        <a:pt x="360" y="78"/>
                        <a:pt x="361" y="79"/>
                      </a:cubicBezTo>
                      <a:cubicBezTo>
                        <a:pt x="361" y="78"/>
                        <a:pt x="361" y="78"/>
                        <a:pt x="361" y="78"/>
                      </a:cubicBezTo>
                      <a:cubicBezTo>
                        <a:pt x="361" y="78"/>
                        <a:pt x="363" y="77"/>
                        <a:pt x="362" y="78"/>
                      </a:cubicBezTo>
                      <a:cubicBezTo>
                        <a:pt x="363" y="78"/>
                        <a:pt x="364" y="77"/>
                        <a:pt x="364" y="77"/>
                      </a:cubicBezTo>
                      <a:cubicBezTo>
                        <a:pt x="363" y="79"/>
                        <a:pt x="362" y="79"/>
                        <a:pt x="361" y="80"/>
                      </a:cubicBezTo>
                      <a:cubicBezTo>
                        <a:pt x="362" y="80"/>
                        <a:pt x="363" y="79"/>
                        <a:pt x="364" y="79"/>
                      </a:cubicBezTo>
                      <a:cubicBezTo>
                        <a:pt x="363" y="80"/>
                        <a:pt x="364" y="80"/>
                        <a:pt x="364" y="81"/>
                      </a:cubicBezTo>
                      <a:cubicBezTo>
                        <a:pt x="365" y="80"/>
                        <a:pt x="365" y="79"/>
                        <a:pt x="366" y="79"/>
                      </a:cubicBezTo>
                      <a:cubicBezTo>
                        <a:pt x="366" y="80"/>
                        <a:pt x="365" y="80"/>
                        <a:pt x="365" y="81"/>
                      </a:cubicBezTo>
                      <a:cubicBezTo>
                        <a:pt x="365" y="81"/>
                        <a:pt x="367" y="81"/>
                        <a:pt x="367" y="82"/>
                      </a:cubicBezTo>
                      <a:cubicBezTo>
                        <a:pt x="369" y="81"/>
                        <a:pt x="368" y="80"/>
                        <a:pt x="370" y="80"/>
                      </a:cubicBezTo>
                      <a:cubicBezTo>
                        <a:pt x="370" y="80"/>
                        <a:pt x="369" y="80"/>
                        <a:pt x="369" y="79"/>
                      </a:cubicBezTo>
                      <a:cubicBezTo>
                        <a:pt x="369" y="79"/>
                        <a:pt x="370" y="79"/>
                        <a:pt x="370" y="79"/>
                      </a:cubicBezTo>
                      <a:cubicBezTo>
                        <a:pt x="370" y="78"/>
                        <a:pt x="368" y="78"/>
                        <a:pt x="368" y="78"/>
                      </a:cubicBezTo>
                      <a:cubicBezTo>
                        <a:pt x="368" y="77"/>
                        <a:pt x="369" y="77"/>
                        <a:pt x="370" y="77"/>
                      </a:cubicBezTo>
                      <a:cubicBezTo>
                        <a:pt x="371" y="76"/>
                        <a:pt x="372" y="74"/>
                        <a:pt x="373" y="73"/>
                      </a:cubicBezTo>
                      <a:cubicBezTo>
                        <a:pt x="371" y="73"/>
                        <a:pt x="374" y="72"/>
                        <a:pt x="375" y="71"/>
                      </a:cubicBezTo>
                      <a:cubicBezTo>
                        <a:pt x="373" y="71"/>
                        <a:pt x="374" y="70"/>
                        <a:pt x="375" y="69"/>
                      </a:cubicBezTo>
                      <a:cubicBezTo>
                        <a:pt x="375" y="69"/>
                        <a:pt x="375" y="69"/>
                        <a:pt x="376" y="68"/>
                      </a:cubicBezTo>
                      <a:cubicBezTo>
                        <a:pt x="376" y="68"/>
                        <a:pt x="376" y="68"/>
                        <a:pt x="376" y="68"/>
                      </a:cubicBezTo>
                      <a:cubicBezTo>
                        <a:pt x="376" y="67"/>
                        <a:pt x="376" y="66"/>
                        <a:pt x="377" y="66"/>
                      </a:cubicBezTo>
                      <a:cubicBezTo>
                        <a:pt x="377" y="67"/>
                        <a:pt x="378" y="67"/>
                        <a:pt x="379" y="67"/>
                      </a:cubicBezTo>
                      <a:cubicBezTo>
                        <a:pt x="378" y="66"/>
                        <a:pt x="379" y="66"/>
                        <a:pt x="379" y="65"/>
                      </a:cubicBezTo>
                      <a:cubicBezTo>
                        <a:pt x="379" y="65"/>
                        <a:pt x="378" y="64"/>
                        <a:pt x="378" y="64"/>
                      </a:cubicBezTo>
                      <a:cubicBezTo>
                        <a:pt x="379" y="64"/>
                        <a:pt x="380" y="64"/>
                        <a:pt x="381" y="64"/>
                      </a:cubicBezTo>
                      <a:cubicBezTo>
                        <a:pt x="381" y="63"/>
                        <a:pt x="381" y="63"/>
                        <a:pt x="382" y="61"/>
                      </a:cubicBezTo>
                      <a:cubicBezTo>
                        <a:pt x="382" y="61"/>
                        <a:pt x="381" y="61"/>
                        <a:pt x="380" y="61"/>
                      </a:cubicBezTo>
                      <a:cubicBezTo>
                        <a:pt x="380" y="60"/>
                        <a:pt x="382" y="61"/>
                        <a:pt x="383" y="60"/>
                      </a:cubicBezTo>
                      <a:cubicBezTo>
                        <a:pt x="385" y="59"/>
                        <a:pt x="383" y="58"/>
                        <a:pt x="382" y="56"/>
                      </a:cubicBezTo>
                      <a:cubicBezTo>
                        <a:pt x="383" y="56"/>
                        <a:pt x="385" y="56"/>
                        <a:pt x="386" y="56"/>
                      </a:cubicBezTo>
                      <a:cubicBezTo>
                        <a:pt x="386" y="55"/>
                        <a:pt x="385" y="55"/>
                        <a:pt x="387" y="54"/>
                      </a:cubicBezTo>
                      <a:cubicBezTo>
                        <a:pt x="388" y="54"/>
                        <a:pt x="389" y="54"/>
                        <a:pt x="391" y="54"/>
                      </a:cubicBezTo>
                      <a:cubicBezTo>
                        <a:pt x="392" y="54"/>
                        <a:pt x="393" y="53"/>
                        <a:pt x="394" y="53"/>
                      </a:cubicBezTo>
                      <a:cubicBezTo>
                        <a:pt x="394" y="57"/>
                        <a:pt x="397" y="53"/>
                        <a:pt x="398" y="53"/>
                      </a:cubicBezTo>
                      <a:cubicBezTo>
                        <a:pt x="399" y="53"/>
                        <a:pt x="399" y="54"/>
                        <a:pt x="399" y="54"/>
                      </a:cubicBezTo>
                      <a:cubicBezTo>
                        <a:pt x="400" y="54"/>
                        <a:pt x="401" y="52"/>
                        <a:pt x="400" y="52"/>
                      </a:cubicBezTo>
                      <a:cubicBezTo>
                        <a:pt x="400" y="52"/>
                        <a:pt x="401" y="52"/>
                        <a:pt x="401" y="52"/>
                      </a:cubicBezTo>
                      <a:cubicBezTo>
                        <a:pt x="402" y="51"/>
                        <a:pt x="402" y="51"/>
                        <a:pt x="402" y="51"/>
                      </a:cubicBezTo>
                      <a:cubicBezTo>
                        <a:pt x="402" y="50"/>
                        <a:pt x="403" y="50"/>
                        <a:pt x="403" y="50"/>
                      </a:cubicBezTo>
                      <a:cubicBezTo>
                        <a:pt x="405" y="49"/>
                        <a:pt x="406" y="49"/>
                        <a:pt x="408" y="48"/>
                      </a:cubicBezTo>
                      <a:cubicBezTo>
                        <a:pt x="408" y="47"/>
                        <a:pt x="408" y="47"/>
                        <a:pt x="409" y="46"/>
                      </a:cubicBezTo>
                      <a:cubicBezTo>
                        <a:pt x="410" y="46"/>
                        <a:pt x="411" y="46"/>
                        <a:pt x="411" y="46"/>
                      </a:cubicBezTo>
                      <a:cubicBezTo>
                        <a:pt x="412" y="44"/>
                        <a:pt x="410" y="43"/>
                        <a:pt x="410" y="42"/>
                      </a:cubicBezTo>
                      <a:cubicBezTo>
                        <a:pt x="409" y="42"/>
                        <a:pt x="411" y="43"/>
                        <a:pt x="412" y="43"/>
                      </a:cubicBezTo>
                      <a:cubicBezTo>
                        <a:pt x="412" y="44"/>
                        <a:pt x="413" y="44"/>
                        <a:pt x="413" y="44"/>
                      </a:cubicBezTo>
                      <a:cubicBezTo>
                        <a:pt x="414" y="44"/>
                        <a:pt x="417" y="44"/>
                        <a:pt x="417" y="43"/>
                      </a:cubicBezTo>
                      <a:cubicBezTo>
                        <a:pt x="417" y="43"/>
                        <a:pt x="418" y="42"/>
                        <a:pt x="418" y="43"/>
                      </a:cubicBezTo>
                      <a:cubicBezTo>
                        <a:pt x="418" y="43"/>
                        <a:pt x="419" y="43"/>
                        <a:pt x="419" y="42"/>
                      </a:cubicBezTo>
                      <a:cubicBezTo>
                        <a:pt x="421" y="42"/>
                        <a:pt x="423" y="43"/>
                        <a:pt x="424" y="42"/>
                      </a:cubicBezTo>
                      <a:cubicBezTo>
                        <a:pt x="425" y="42"/>
                        <a:pt x="426" y="42"/>
                        <a:pt x="427" y="41"/>
                      </a:cubicBezTo>
                      <a:cubicBezTo>
                        <a:pt x="428" y="41"/>
                        <a:pt x="429" y="41"/>
                        <a:pt x="428" y="40"/>
                      </a:cubicBezTo>
                      <a:cubicBezTo>
                        <a:pt x="431" y="40"/>
                        <a:pt x="430" y="39"/>
                        <a:pt x="431" y="39"/>
                      </a:cubicBezTo>
                      <a:cubicBezTo>
                        <a:pt x="431" y="39"/>
                        <a:pt x="432" y="39"/>
                        <a:pt x="432" y="39"/>
                      </a:cubicBezTo>
                      <a:cubicBezTo>
                        <a:pt x="432" y="39"/>
                        <a:pt x="433" y="39"/>
                        <a:pt x="433" y="39"/>
                      </a:cubicBezTo>
                      <a:cubicBezTo>
                        <a:pt x="434" y="38"/>
                        <a:pt x="436" y="38"/>
                        <a:pt x="437" y="38"/>
                      </a:cubicBezTo>
                      <a:cubicBezTo>
                        <a:pt x="437" y="37"/>
                        <a:pt x="436" y="36"/>
                        <a:pt x="438" y="37"/>
                      </a:cubicBezTo>
                      <a:cubicBezTo>
                        <a:pt x="438" y="36"/>
                        <a:pt x="438" y="36"/>
                        <a:pt x="440" y="35"/>
                      </a:cubicBezTo>
                      <a:cubicBezTo>
                        <a:pt x="440" y="35"/>
                        <a:pt x="434" y="34"/>
                        <a:pt x="432" y="34"/>
                      </a:cubicBezTo>
                      <a:cubicBezTo>
                        <a:pt x="431" y="34"/>
                        <a:pt x="429" y="34"/>
                        <a:pt x="427" y="34"/>
                      </a:cubicBezTo>
                      <a:cubicBezTo>
                        <a:pt x="430" y="32"/>
                        <a:pt x="420" y="35"/>
                        <a:pt x="422" y="32"/>
                      </a:cubicBezTo>
                      <a:cubicBezTo>
                        <a:pt x="422" y="31"/>
                        <a:pt x="424" y="31"/>
                        <a:pt x="425" y="31"/>
                      </a:cubicBezTo>
                      <a:cubicBezTo>
                        <a:pt x="427" y="32"/>
                        <a:pt x="428" y="31"/>
                        <a:pt x="430" y="31"/>
                      </a:cubicBezTo>
                      <a:cubicBezTo>
                        <a:pt x="429" y="30"/>
                        <a:pt x="427" y="30"/>
                        <a:pt x="426" y="29"/>
                      </a:cubicBezTo>
                      <a:cubicBezTo>
                        <a:pt x="426" y="29"/>
                        <a:pt x="421" y="30"/>
                        <a:pt x="421" y="30"/>
                      </a:cubicBezTo>
                      <a:cubicBezTo>
                        <a:pt x="421" y="29"/>
                        <a:pt x="422" y="29"/>
                        <a:pt x="422" y="29"/>
                      </a:cubicBezTo>
                      <a:cubicBezTo>
                        <a:pt x="422" y="29"/>
                        <a:pt x="422" y="29"/>
                        <a:pt x="421" y="28"/>
                      </a:cubicBezTo>
                      <a:cubicBezTo>
                        <a:pt x="423" y="28"/>
                        <a:pt x="423" y="29"/>
                        <a:pt x="425" y="29"/>
                      </a:cubicBezTo>
                      <a:cubicBezTo>
                        <a:pt x="426" y="29"/>
                        <a:pt x="427" y="29"/>
                        <a:pt x="428" y="29"/>
                      </a:cubicBezTo>
                      <a:cubicBezTo>
                        <a:pt x="430" y="30"/>
                        <a:pt x="432" y="31"/>
                        <a:pt x="434" y="32"/>
                      </a:cubicBezTo>
                      <a:cubicBezTo>
                        <a:pt x="435" y="33"/>
                        <a:pt x="436" y="34"/>
                        <a:pt x="437" y="34"/>
                      </a:cubicBezTo>
                      <a:cubicBezTo>
                        <a:pt x="437" y="34"/>
                        <a:pt x="439" y="34"/>
                        <a:pt x="439" y="34"/>
                      </a:cubicBezTo>
                      <a:cubicBezTo>
                        <a:pt x="441" y="34"/>
                        <a:pt x="441" y="33"/>
                        <a:pt x="440" y="33"/>
                      </a:cubicBezTo>
                      <a:cubicBezTo>
                        <a:pt x="441" y="32"/>
                        <a:pt x="438" y="30"/>
                        <a:pt x="437" y="30"/>
                      </a:cubicBezTo>
                      <a:cubicBezTo>
                        <a:pt x="437" y="30"/>
                        <a:pt x="437" y="30"/>
                        <a:pt x="437" y="30"/>
                      </a:cubicBezTo>
                      <a:cubicBezTo>
                        <a:pt x="435" y="28"/>
                        <a:pt x="432" y="27"/>
                        <a:pt x="429" y="27"/>
                      </a:cubicBezTo>
                      <a:cubicBezTo>
                        <a:pt x="429" y="27"/>
                        <a:pt x="429" y="27"/>
                        <a:pt x="430" y="26"/>
                      </a:cubicBezTo>
                      <a:cubicBezTo>
                        <a:pt x="428" y="25"/>
                        <a:pt x="428" y="26"/>
                        <a:pt x="426" y="26"/>
                      </a:cubicBezTo>
                      <a:cubicBezTo>
                        <a:pt x="426" y="26"/>
                        <a:pt x="424" y="25"/>
                        <a:pt x="423" y="25"/>
                      </a:cubicBezTo>
                      <a:cubicBezTo>
                        <a:pt x="424" y="24"/>
                        <a:pt x="425" y="24"/>
                        <a:pt x="424" y="24"/>
                      </a:cubicBezTo>
                      <a:cubicBezTo>
                        <a:pt x="425" y="24"/>
                        <a:pt x="429" y="24"/>
                        <a:pt x="428" y="22"/>
                      </a:cubicBezTo>
                      <a:cubicBezTo>
                        <a:pt x="429" y="22"/>
                        <a:pt x="429" y="23"/>
                        <a:pt x="430" y="23"/>
                      </a:cubicBezTo>
                      <a:cubicBezTo>
                        <a:pt x="431" y="23"/>
                        <a:pt x="432" y="23"/>
                        <a:pt x="433" y="23"/>
                      </a:cubicBezTo>
                      <a:cubicBezTo>
                        <a:pt x="434" y="23"/>
                        <a:pt x="436" y="24"/>
                        <a:pt x="436" y="23"/>
                      </a:cubicBezTo>
                      <a:cubicBezTo>
                        <a:pt x="436" y="23"/>
                        <a:pt x="437" y="22"/>
                        <a:pt x="437" y="22"/>
                      </a:cubicBezTo>
                      <a:cubicBezTo>
                        <a:pt x="437" y="22"/>
                        <a:pt x="437" y="21"/>
                        <a:pt x="435" y="21"/>
                      </a:cubicBezTo>
                      <a:cubicBezTo>
                        <a:pt x="435" y="21"/>
                        <a:pt x="434" y="21"/>
                        <a:pt x="434" y="22"/>
                      </a:cubicBezTo>
                      <a:cubicBezTo>
                        <a:pt x="433" y="21"/>
                        <a:pt x="433" y="21"/>
                        <a:pt x="432" y="19"/>
                      </a:cubicBezTo>
                      <a:cubicBezTo>
                        <a:pt x="433" y="19"/>
                        <a:pt x="434" y="20"/>
                        <a:pt x="435" y="20"/>
                      </a:cubicBezTo>
                      <a:cubicBezTo>
                        <a:pt x="436" y="20"/>
                        <a:pt x="438" y="21"/>
                        <a:pt x="438" y="21"/>
                      </a:cubicBezTo>
                      <a:cubicBezTo>
                        <a:pt x="440" y="20"/>
                        <a:pt x="438" y="20"/>
                        <a:pt x="438" y="19"/>
                      </a:cubicBezTo>
                      <a:cubicBezTo>
                        <a:pt x="437" y="19"/>
                        <a:pt x="436" y="20"/>
                        <a:pt x="435" y="20"/>
                      </a:cubicBezTo>
                      <a:cubicBezTo>
                        <a:pt x="435" y="18"/>
                        <a:pt x="433" y="19"/>
                        <a:pt x="433" y="19"/>
                      </a:cubicBezTo>
                      <a:cubicBezTo>
                        <a:pt x="435" y="18"/>
                        <a:pt x="432" y="17"/>
                        <a:pt x="431" y="17"/>
                      </a:cubicBezTo>
                      <a:cubicBezTo>
                        <a:pt x="432" y="17"/>
                        <a:pt x="434" y="17"/>
                        <a:pt x="435" y="17"/>
                      </a:cubicBezTo>
                      <a:cubicBezTo>
                        <a:pt x="435" y="16"/>
                        <a:pt x="433" y="14"/>
                        <a:pt x="431" y="14"/>
                      </a:cubicBezTo>
                      <a:cubicBezTo>
                        <a:pt x="431" y="15"/>
                        <a:pt x="430" y="15"/>
                        <a:pt x="429" y="14"/>
                      </a:cubicBezTo>
                      <a:cubicBezTo>
                        <a:pt x="431" y="14"/>
                        <a:pt x="431" y="13"/>
                        <a:pt x="430" y="13"/>
                      </a:cubicBezTo>
                      <a:cubicBezTo>
                        <a:pt x="431" y="12"/>
                        <a:pt x="433" y="13"/>
                        <a:pt x="435" y="13"/>
                      </a:cubicBezTo>
                      <a:cubicBezTo>
                        <a:pt x="434" y="12"/>
                        <a:pt x="432" y="12"/>
                        <a:pt x="432" y="11"/>
                      </a:cubicBezTo>
                      <a:cubicBezTo>
                        <a:pt x="432" y="11"/>
                        <a:pt x="431" y="12"/>
                        <a:pt x="430" y="12"/>
                      </a:cubicBezTo>
                      <a:cubicBezTo>
                        <a:pt x="430" y="12"/>
                        <a:pt x="429" y="11"/>
                        <a:pt x="429" y="11"/>
                      </a:cubicBezTo>
                      <a:cubicBezTo>
                        <a:pt x="430" y="10"/>
                        <a:pt x="430" y="11"/>
                        <a:pt x="431" y="11"/>
                      </a:cubicBezTo>
                      <a:cubicBezTo>
                        <a:pt x="429" y="10"/>
                        <a:pt x="426" y="10"/>
                        <a:pt x="426" y="9"/>
                      </a:cubicBezTo>
                      <a:cubicBezTo>
                        <a:pt x="427" y="9"/>
                        <a:pt x="428" y="9"/>
                        <a:pt x="428" y="10"/>
                      </a:cubicBezTo>
                      <a:cubicBezTo>
                        <a:pt x="428" y="9"/>
                        <a:pt x="428" y="7"/>
                        <a:pt x="427" y="7"/>
                      </a:cubicBezTo>
                      <a:cubicBezTo>
                        <a:pt x="427" y="7"/>
                        <a:pt x="428" y="7"/>
                        <a:pt x="428" y="7"/>
                      </a:cubicBezTo>
                      <a:cubicBezTo>
                        <a:pt x="427" y="6"/>
                        <a:pt x="427" y="5"/>
                        <a:pt x="426" y="5"/>
                      </a:cubicBezTo>
                      <a:cubicBezTo>
                        <a:pt x="425" y="5"/>
                        <a:pt x="425" y="6"/>
                        <a:pt x="425" y="6"/>
                      </a:cubicBezTo>
                      <a:cubicBezTo>
                        <a:pt x="424" y="6"/>
                        <a:pt x="424" y="5"/>
                        <a:pt x="424" y="5"/>
                      </a:cubicBezTo>
                      <a:cubicBezTo>
                        <a:pt x="424" y="5"/>
                        <a:pt x="424" y="5"/>
                        <a:pt x="425" y="5"/>
                      </a:cubicBezTo>
                      <a:cubicBezTo>
                        <a:pt x="424" y="5"/>
                        <a:pt x="427" y="5"/>
                        <a:pt x="428" y="5"/>
                      </a:cubicBezTo>
                      <a:cubicBezTo>
                        <a:pt x="427" y="3"/>
                        <a:pt x="426" y="5"/>
                        <a:pt x="424" y="4"/>
                      </a:cubicBezTo>
                      <a:cubicBezTo>
                        <a:pt x="425" y="4"/>
                        <a:pt x="426" y="4"/>
                        <a:pt x="427" y="4"/>
                      </a:cubicBezTo>
                      <a:cubicBezTo>
                        <a:pt x="427" y="4"/>
                        <a:pt x="427" y="4"/>
                        <a:pt x="427" y="4"/>
                      </a:cubicBezTo>
                      <a:cubicBezTo>
                        <a:pt x="427" y="4"/>
                        <a:pt x="427" y="3"/>
                        <a:pt x="428" y="3"/>
                      </a:cubicBezTo>
                      <a:cubicBezTo>
                        <a:pt x="426" y="2"/>
                        <a:pt x="424" y="3"/>
                        <a:pt x="422" y="3"/>
                      </a:cubicBezTo>
                      <a:cubicBezTo>
                        <a:pt x="422" y="3"/>
                        <a:pt x="422" y="3"/>
                        <a:pt x="422" y="3"/>
                      </a:cubicBezTo>
                      <a:cubicBezTo>
                        <a:pt x="422" y="3"/>
                        <a:pt x="421" y="3"/>
                        <a:pt x="421" y="3"/>
                      </a:cubicBezTo>
                      <a:cubicBezTo>
                        <a:pt x="421" y="3"/>
                        <a:pt x="421" y="3"/>
                        <a:pt x="420" y="3"/>
                      </a:cubicBezTo>
                      <a:cubicBezTo>
                        <a:pt x="420" y="3"/>
                        <a:pt x="419" y="4"/>
                        <a:pt x="419" y="4"/>
                      </a:cubicBezTo>
                      <a:cubicBezTo>
                        <a:pt x="419" y="4"/>
                        <a:pt x="418" y="4"/>
                        <a:pt x="418" y="4"/>
                      </a:cubicBezTo>
                      <a:cubicBezTo>
                        <a:pt x="418" y="3"/>
                        <a:pt x="419" y="3"/>
                        <a:pt x="419" y="3"/>
                      </a:cubicBezTo>
                      <a:cubicBezTo>
                        <a:pt x="418" y="2"/>
                        <a:pt x="418" y="2"/>
                        <a:pt x="417" y="2"/>
                      </a:cubicBezTo>
                      <a:cubicBezTo>
                        <a:pt x="417" y="3"/>
                        <a:pt x="416" y="3"/>
                        <a:pt x="415" y="3"/>
                      </a:cubicBezTo>
                      <a:cubicBezTo>
                        <a:pt x="414" y="3"/>
                        <a:pt x="413" y="2"/>
                        <a:pt x="412" y="2"/>
                      </a:cubicBezTo>
                      <a:cubicBezTo>
                        <a:pt x="411" y="3"/>
                        <a:pt x="410" y="3"/>
                        <a:pt x="409" y="3"/>
                      </a:cubicBezTo>
                      <a:cubicBezTo>
                        <a:pt x="411" y="1"/>
                        <a:pt x="415" y="2"/>
                        <a:pt x="418" y="2"/>
                      </a:cubicBezTo>
                      <a:cubicBezTo>
                        <a:pt x="418" y="2"/>
                        <a:pt x="418" y="2"/>
                        <a:pt x="418" y="2"/>
                      </a:cubicBezTo>
                      <a:cubicBezTo>
                        <a:pt x="417" y="1"/>
                        <a:pt x="413" y="1"/>
                        <a:pt x="413" y="1"/>
                      </a:cubicBezTo>
                      <a:cubicBezTo>
                        <a:pt x="412" y="0"/>
                        <a:pt x="410" y="1"/>
                        <a:pt x="409" y="0"/>
                      </a:cubicBezTo>
                      <a:cubicBezTo>
                        <a:pt x="408" y="0"/>
                        <a:pt x="407" y="1"/>
                        <a:pt x="406" y="1"/>
                      </a:cubicBezTo>
                      <a:cubicBezTo>
                        <a:pt x="405" y="1"/>
                        <a:pt x="404" y="1"/>
                        <a:pt x="403" y="1"/>
                      </a:cubicBezTo>
                      <a:cubicBezTo>
                        <a:pt x="403" y="1"/>
                        <a:pt x="404" y="1"/>
                        <a:pt x="403" y="2"/>
                      </a:cubicBezTo>
                      <a:cubicBezTo>
                        <a:pt x="402" y="2"/>
                        <a:pt x="403" y="1"/>
                        <a:pt x="402" y="2"/>
                      </a:cubicBezTo>
                      <a:cubicBezTo>
                        <a:pt x="401" y="0"/>
                        <a:pt x="399" y="3"/>
                        <a:pt x="400" y="3"/>
                      </a:cubicBezTo>
                      <a:cubicBezTo>
                        <a:pt x="399" y="3"/>
                        <a:pt x="398" y="3"/>
                        <a:pt x="397" y="3"/>
                      </a:cubicBezTo>
                      <a:cubicBezTo>
                        <a:pt x="398" y="3"/>
                        <a:pt x="399" y="2"/>
                        <a:pt x="399" y="2"/>
                      </a:cubicBezTo>
                      <a:cubicBezTo>
                        <a:pt x="399" y="2"/>
                        <a:pt x="395" y="3"/>
                        <a:pt x="394" y="3"/>
                      </a:cubicBezTo>
                      <a:cubicBezTo>
                        <a:pt x="394" y="3"/>
                        <a:pt x="394" y="3"/>
                        <a:pt x="394" y="3"/>
                      </a:cubicBezTo>
                      <a:cubicBezTo>
                        <a:pt x="393" y="3"/>
                        <a:pt x="393" y="3"/>
                        <a:pt x="392" y="3"/>
                      </a:cubicBezTo>
                      <a:cubicBezTo>
                        <a:pt x="392" y="3"/>
                        <a:pt x="394" y="2"/>
                        <a:pt x="395" y="2"/>
                      </a:cubicBezTo>
                      <a:cubicBezTo>
                        <a:pt x="394" y="2"/>
                        <a:pt x="393" y="2"/>
                        <a:pt x="392" y="2"/>
                      </a:cubicBezTo>
                      <a:cubicBezTo>
                        <a:pt x="390" y="2"/>
                        <a:pt x="388" y="3"/>
                        <a:pt x="386" y="3"/>
                      </a:cubicBezTo>
                      <a:close/>
                      <a:moveTo>
                        <a:pt x="348" y="50"/>
                      </a:moveTo>
                      <a:cubicBezTo>
                        <a:pt x="347" y="50"/>
                        <a:pt x="347" y="50"/>
                        <a:pt x="347" y="50"/>
                      </a:cubicBezTo>
                      <a:cubicBezTo>
                        <a:pt x="347" y="50"/>
                        <a:pt x="348" y="50"/>
                        <a:pt x="348" y="50"/>
                      </a:cubicBezTo>
                      <a:close/>
                      <a:moveTo>
                        <a:pt x="352" y="51"/>
                      </a:moveTo>
                      <a:cubicBezTo>
                        <a:pt x="354" y="50"/>
                        <a:pt x="355" y="49"/>
                        <a:pt x="356" y="49"/>
                      </a:cubicBezTo>
                      <a:cubicBezTo>
                        <a:pt x="355" y="50"/>
                        <a:pt x="354" y="51"/>
                        <a:pt x="352" y="51"/>
                      </a:cubicBezTo>
                      <a:close/>
                      <a:moveTo>
                        <a:pt x="357" y="47"/>
                      </a:moveTo>
                      <a:cubicBezTo>
                        <a:pt x="356" y="47"/>
                        <a:pt x="356" y="47"/>
                        <a:pt x="356" y="47"/>
                      </a:cubicBezTo>
                      <a:cubicBezTo>
                        <a:pt x="356" y="46"/>
                        <a:pt x="357" y="46"/>
                        <a:pt x="357" y="47"/>
                      </a:cubicBezTo>
                      <a:close/>
                      <a:moveTo>
                        <a:pt x="357" y="46"/>
                      </a:moveTo>
                      <a:cubicBezTo>
                        <a:pt x="357" y="45"/>
                        <a:pt x="357" y="45"/>
                        <a:pt x="358" y="46"/>
                      </a:cubicBezTo>
                      <a:cubicBezTo>
                        <a:pt x="357" y="46"/>
                        <a:pt x="357" y="46"/>
                        <a:pt x="357" y="46"/>
                      </a:cubicBezTo>
                      <a:close/>
                      <a:moveTo>
                        <a:pt x="361" y="76"/>
                      </a:moveTo>
                      <a:cubicBezTo>
                        <a:pt x="361" y="77"/>
                        <a:pt x="360" y="77"/>
                        <a:pt x="360" y="77"/>
                      </a:cubicBezTo>
                      <a:cubicBezTo>
                        <a:pt x="360" y="77"/>
                        <a:pt x="361" y="76"/>
                        <a:pt x="361" y="76"/>
                      </a:cubicBezTo>
                      <a:close/>
                      <a:moveTo>
                        <a:pt x="426" y="34"/>
                      </a:moveTo>
                      <a:cubicBezTo>
                        <a:pt x="426" y="35"/>
                        <a:pt x="425" y="35"/>
                        <a:pt x="425" y="35"/>
                      </a:cubicBezTo>
                      <a:cubicBezTo>
                        <a:pt x="425" y="34"/>
                        <a:pt x="426" y="34"/>
                        <a:pt x="426" y="34"/>
                      </a:cubicBezTo>
                      <a:close/>
                      <a:moveTo>
                        <a:pt x="431" y="17"/>
                      </a:moveTo>
                      <a:cubicBezTo>
                        <a:pt x="431" y="17"/>
                        <a:pt x="431" y="18"/>
                        <a:pt x="431" y="18"/>
                      </a:cubicBezTo>
                      <a:cubicBezTo>
                        <a:pt x="431" y="18"/>
                        <a:pt x="431" y="18"/>
                        <a:pt x="430" y="17"/>
                      </a:cubicBezTo>
                      <a:cubicBezTo>
                        <a:pt x="430" y="17"/>
                        <a:pt x="430" y="17"/>
                        <a:pt x="431" y="17"/>
                      </a:cubicBezTo>
                      <a:close/>
                      <a:moveTo>
                        <a:pt x="415" y="5"/>
                      </a:moveTo>
                      <a:cubicBezTo>
                        <a:pt x="415" y="4"/>
                        <a:pt x="416" y="4"/>
                        <a:pt x="416" y="4"/>
                      </a:cubicBezTo>
                      <a:cubicBezTo>
                        <a:pt x="416" y="4"/>
                        <a:pt x="415" y="4"/>
                        <a:pt x="415" y="5"/>
                      </a:cubicBezTo>
                      <a:cubicBezTo>
                        <a:pt x="415" y="5"/>
                        <a:pt x="415" y="5"/>
                        <a:pt x="415" y="5"/>
                      </a:cubicBezTo>
                      <a:close/>
                      <a:moveTo>
                        <a:pt x="413" y="1"/>
                      </a:moveTo>
                      <a:cubicBezTo>
                        <a:pt x="412" y="1"/>
                        <a:pt x="411" y="1"/>
                        <a:pt x="410" y="1"/>
                      </a:cubicBezTo>
                      <a:cubicBezTo>
                        <a:pt x="411" y="1"/>
                        <a:pt x="412" y="1"/>
                        <a:pt x="413" y="1"/>
                      </a:cubicBezTo>
                      <a:close/>
                      <a:moveTo>
                        <a:pt x="410" y="1"/>
                      </a:moveTo>
                      <a:cubicBezTo>
                        <a:pt x="410" y="1"/>
                        <a:pt x="409" y="1"/>
                        <a:pt x="409" y="1"/>
                      </a:cubicBezTo>
                      <a:cubicBezTo>
                        <a:pt x="409" y="1"/>
                        <a:pt x="410" y="1"/>
                        <a:pt x="410" y="1"/>
                      </a:cubicBezTo>
                      <a:close/>
                      <a:moveTo>
                        <a:pt x="395" y="51"/>
                      </a:moveTo>
                      <a:cubicBezTo>
                        <a:pt x="395" y="51"/>
                        <a:pt x="396" y="51"/>
                        <a:pt x="396" y="51"/>
                      </a:cubicBezTo>
                      <a:cubicBezTo>
                        <a:pt x="396" y="52"/>
                        <a:pt x="395" y="52"/>
                        <a:pt x="394" y="53"/>
                      </a:cubicBezTo>
                      <a:cubicBezTo>
                        <a:pt x="394" y="51"/>
                        <a:pt x="394" y="52"/>
                        <a:pt x="395" y="51"/>
                      </a:cubicBezTo>
                      <a:close/>
                      <a:moveTo>
                        <a:pt x="466" y="3"/>
                      </a:moveTo>
                      <a:cubicBezTo>
                        <a:pt x="465" y="3"/>
                        <a:pt x="464" y="3"/>
                        <a:pt x="463" y="3"/>
                      </a:cubicBezTo>
                      <a:cubicBezTo>
                        <a:pt x="464" y="3"/>
                        <a:pt x="464" y="3"/>
                        <a:pt x="464" y="3"/>
                      </a:cubicBezTo>
                      <a:cubicBezTo>
                        <a:pt x="464" y="3"/>
                        <a:pt x="464" y="3"/>
                        <a:pt x="464" y="3"/>
                      </a:cubicBezTo>
                      <a:cubicBezTo>
                        <a:pt x="464" y="3"/>
                        <a:pt x="465" y="3"/>
                        <a:pt x="465" y="3"/>
                      </a:cubicBezTo>
                      <a:cubicBezTo>
                        <a:pt x="465" y="3"/>
                        <a:pt x="465" y="3"/>
                        <a:pt x="465" y="3"/>
                      </a:cubicBezTo>
                      <a:cubicBezTo>
                        <a:pt x="467" y="3"/>
                        <a:pt x="468" y="3"/>
                        <a:pt x="470" y="4"/>
                      </a:cubicBezTo>
                      <a:cubicBezTo>
                        <a:pt x="470" y="4"/>
                        <a:pt x="471" y="4"/>
                        <a:pt x="472" y="4"/>
                      </a:cubicBezTo>
                      <a:cubicBezTo>
                        <a:pt x="472" y="4"/>
                        <a:pt x="471" y="4"/>
                        <a:pt x="471" y="4"/>
                      </a:cubicBezTo>
                      <a:cubicBezTo>
                        <a:pt x="471" y="4"/>
                        <a:pt x="471" y="4"/>
                        <a:pt x="472" y="4"/>
                      </a:cubicBezTo>
                      <a:cubicBezTo>
                        <a:pt x="471" y="4"/>
                        <a:pt x="470" y="4"/>
                        <a:pt x="469" y="4"/>
                      </a:cubicBezTo>
                      <a:cubicBezTo>
                        <a:pt x="470" y="4"/>
                        <a:pt x="470" y="4"/>
                        <a:pt x="470" y="4"/>
                      </a:cubicBezTo>
                      <a:cubicBezTo>
                        <a:pt x="470" y="4"/>
                        <a:pt x="470" y="4"/>
                        <a:pt x="469" y="4"/>
                      </a:cubicBezTo>
                      <a:cubicBezTo>
                        <a:pt x="469" y="4"/>
                        <a:pt x="468" y="3"/>
                        <a:pt x="468" y="3"/>
                      </a:cubicBezTo>
                      <a:cubicBezTo>
                        <a:pt x="468" y="3"/>
                        <a:pt x="468" y="3"/>
                        <a:pt x="469" y="3"/>
                      </a:cubicBezTo>
                      <a:cubicBezTo>
                        <a:pt x="468" y="3"/>
                        <a:pt x="467" y="3"/>
                        <a:pt x="467" y="3"/>
                      </a:cubicBezTo>
                      <a:cubicBezTo>
                        <a:pt x="467" y="3"/>
                        <a:pt x="467" y="3"/>
                        <a:pt x="467" y="3"/>
                      </a:cubicBezTo>
                      <a:cubicBezTo>
                        <a:pt x="466" y="3"/>
                        <a:pt x="466" y="3"/>
                        <a:pt x="465" y="3"/>
                      </a:cubicBezTo>
                      <a:cubicBezTo>
                        <a:pt x="465" y="3"/>
                        <a:pt x="466" y="3"/>
                        <a:pt x="466" y="3"/>
                      </a:cubicBezTo>
                      <a:close/>
                      <a:moveTo>
                        <a:pt x="465" y="3"/>
                      </a:moveTo>
                      <a:cubicBezTo>
                        <a:pt x="464" y="3"/>
                        <a:pt x="464" y="3"/>
                        <a:pt x="464" y="3"/>
                      </a:cubicBezTo>
                      <a:cubicBezTo>
                        <a:pt x="464" y="3"/>
                        <a:pt x="465" y="3"/>
                        <a:pt x="465" y="3"/>
                      </a:cubicBezTo>
                      <a:cubicBezTo>
                        <a:pt x="465" y="3"/>
                        <a:pt x="465" y="3"/>
                        <a:pt x="465" y="3"/>
                      </a:cubicBezTo>
                      <a:close/>
                      <a:moveTo>
                        <a:pt x="330" y="10"/>
                      </a:moveTo>
                      <a:cubicBezTo>
                        <a:pt x="330" y="10"/>
                        <a:pt x="329" y="10"/>
                        <a:pt x="329" y="10"/>
                      </a:cubicBezTo>
                      <a:cubicBezTo>
                        <a:pt x="330" y="10"/>
                        <a:pt x="330" y="10"/>
                        <a:pt x="331" y="10"/>
                      </a:cubicBezTo>
                      <a:cubicBezTo>
                        <a:pt x="330" y="10"/>
                        <a:pt x="330" y="10"/>
                        <a:pt x="330" y="10"/>
                      </a:cubicBezTo>
                      <a:cubicBezTo>
                        <a:pt x="329" y="11"/>
                        <a:pt x="328" y="11"/>
                        <a:pt x="326" y="11"/>
                      </a:cubicBezTo>
                      <a:cubicBezTo>
                        <a:pt x="326" y="11"/>
                        <a:pt x="325" y="11"/>
                        <a:pt x="325" y="11"/>
                      </a:cubicBezTo>
                      <a:cubicBezTo>
                        <a:pt x="324" y="11"/>
                        <a:pt x="326" y="11"/>
                        <a:pt x="325" y="11"/>
                      </a:cubicBezTo>
                      <a:cubicBezTo>
                        <a:pt x="325" y="11"/>
                        <a:pt x="326" y="11"/>
                        <a:pt x="324" y="11"/>
                      </a:cubicBezTo>
                      <a:cubicBezTo>
                        <a:pt x="326" y="10"/>
                        <a:pt x="328" y="11"/>
                        <a:pt x="330" y="10"/>
                      </a:cubicBezTo>
                      <a:close/>
                      <a:moveTo>
                        <a:pt x="321" y="9"/>
                      </a:moveTo>
                      <a:cubicBezTo>
                        <a:pt x="321" y="9"/>
                        <a:pt x="322" y="9"/>
                        <a:pt x="322" y="9"/>
                      </a:cubicBezTo>
                      <a:cubicBezTo>
                        <a:pt x="322" y="9"/>
                        <a:pt x="322" y="9"/>
                        <a:pt x="322" y="9"/>
                      </a:cubicBezTo>
                      <a:cubicBezTo>
                        <a:pt x="322" y="9"/>
                        <a:pt x="322" y="9"/>
                        <a:pt x="322" y="9"/>
                      </a:cubicBezTo>
                      <a:cubicBezTo>
                        <a:pt x="323" y="9"/>
                        <a:pt x="324" y="8"/>
                        <a:pt x="326" y="8"/>
                      </a:cubicBezTo>
                      <a:cubicBezTo>
                        <a:pt x="325" y="8"/>
                        <a:pt x="324" y="8"/>
                        <a:pt x="323" y="9"/>
                      </a:cubicBezTo>
                      <a:cubicBezTo>
                        <a:pt x="322" y="9"/>
                        <a:pt x="321" y="9"/>
                        <a:pt x="321" y="9"/>
                      </a:cubicBezTo>
                      <a:close/>
                      <a:moveTo>
                        <a:pt x="322" y="9"/>
                      </a:moveTo>
                      <a:cubicBezTo>
                        <a:pt x="322" y="9"/>
                        <a:pt x="321" y="9"/>
                        <a:pt x="321" y="9"/>
                      </a:cubicBezTo>
                      <a:cubicBezTo>
                        <a:pt x="321" y="9"/>
                        <a:pt x="322" y="9"/>
                        <a:pt x="322" y="9"/>
                      </a:cubicBezTo>
                      <a:close/>
                      <a:moveTo>
                        <a:pt x="468" y="6"/>
                      </a:moveTo>
                      <a:cubicBezTo>
                        <a:pt x="467" y="5"/>
                        <a:pt x="467" y="5"/>
                        <a:pt x="466" y="5"/>
                      </a:cubicBezTo>
                      <a:cubicBezTo>
                        <a:pt x="465" y="5"/>
                        <a:pt x="465" y="5"/>
                        <a:pt x="465" y="5"/>
                      </a:cubicBezTo>
                      <a:cubicBezTo>
                        <a:pt x="466" y="5"/>
                        <a:pt x="467" y="5"/>
                        <a:pt x="468" y="6"/>
                      </a:cubicBezTo>
                      <a:close/>
                      <a:moveTo>
                        <a:pt x="465" y="6"/>
                      </a:moveTo>
                      <a:cubicBezTo>
                        <a:pt x="463" y="5"/>
                        <a:pt x="461" y="5"/>
                        <a:pt x="460" y="5"/>
                      </a:cubicBezTo>
                      <a:cubicBezTo>
                        <a:pt x="460" y="4"/>
                        <a:pt x="461" y="5"/>
                        <a:pt x="461" y="5"/>
                      </a:cubicBezTo>
                      <a:cubicBezTo>
                        <a:pt x="464" y="5"/>
                        <a:pt x="466" y="6"/>
                        <a:pt x="468" y="6"/>
                      </a:cubicBezTo>
                      <a:cubicBezTo>
                        <a:pt x="468" y="6"/>
                        <a:pt x="468" y="6"/>
                        <a:pt x="467" y="6"/>
                      </a:cubicBezTo>
                      <a:cubicBezTo>
                        <a:pt x="468" y="6"/>
                        <a:pt x="468" y="6"/>
                        <a:pt x="469" y="6"/>
                      </a:cubicBezTo>
                      <a:cubicBezTo>
                        <a:pt x="468" y="6"/>
                        <a:pt x="467" y="5"/>
                        <a:pt x="466" y="5"/>
                      </a:cubicBezTo>
                      <a:cubicBezTo>
                        <a:pt x="467" y="5"/>
                        <a:pt x="468" y="6"/>
                        <a:pt x="469" y="6"/>
                      </a:cubicBezTo>
                      <a:cubicBezTo>
                        <a:pt x="468" y="6"/>
                        <a:pt x="468" y="5"/>
                        <a:pt x="468" y="5"/>
                      </a:cubicBezTo>
                      <a:cubicBezTo>
                        <a:pt x="469" y="5"/>
                        <a:pt x="470" y="6"/>
                        <a:pt x="471" y="6"/>
                      </a:cubicBezTo>
                      <a:cubicBezTo>
                        <a:pt x="471" y="6"/>
                        <a:pt x="474" y="6"/>
                        <a:pt x="475" y="7"/>
                      </a:cubicBezTo>
                      <a:cubicBezTo>
                        <a:pt x="474" y="7"/>
                        <a:pt x="478" y="7"/>
                        <a:pt x="477" y="7"/>
                      </a:cubicBezTo>
                      <a:cubicBezTo>
                        <a:pt x="478" y="8"/>
                        <a:pt x="479" y="8"/>
                        <a:pt x="480" y="8"/>
                      </a:cubicBezTo>
                      <a:cubicBezTo>
                        <a:pt x="477" y="8"/>
                        <a:pt x="473" y="8"/>
                        <a:pt x="470" y="7"/>
                      </a:cubicBezTo>
                      <a:cubicBezTo>
                        <a:pt x="471" y="7"/>
                        <a:pt x="471" y="7"/>
                        <a:pt x="472" y="7"/>
                      </a:cubicBezTo>
                      <a:cubicBezTo>
                        <a:pt x="470" y="7"/>
                        <a:pt x="471" y="7"/>
                        <a:pt x="471" y="7"/>
                      </a:cubicBezTo>
                      <a:cubicBezTo>
                        <a:pt x="470" y="7"/>
                        <a:pt x="470" y="6"/>
                        <a:pt x="469" y="6"/>
                      </a:cubicBezTo>
                      <a:cubicBezTo>
                        <a:pt x="469" y="7"/>
                        <a:pt x="469" y="7"/>
                        <a:pt x="469" y="7"/>
                      </a:cubicBezTo>
                      <a:cubicBezTo>
                        <a:pt x="469" y="7"/>
                        <a:pt x="467" y="6"/>
                        <a:pt x="466" y="6"/>
                      </a:cubicBezTo>
                      <a:cubicBezTo>
                        <a:pt x="466" y="6"/>
                        <a:pt x="464" y="6"/>
                        <a:pt x="464" y="6"/>
                      </a:cubicBezTo>
                      <a:cubicBezTo>
                        <a:pt x="463" y="6"/>
                        <a:pt x="462" y="5"/>
                        <a:pt x="462" y="5"/>
                      </a:cubicBezTo>
                      <a:cubicBezTo>
                        <a:pt x="463" y="5"/>
                        <a:pt x="464" y="6"/>
                        <a:pt x="465" y="6"/>
                      </a:cubicBezTo>
                      <a:close/>
                      <a:moveTo>
                        <a:pt x="466" y="5"/>
                      </a:moveTo>
                      <a:cubicBezTo>
                        <a:pt x="466" y="5"/>
                        <a:pt x="467" y="5"/>
                        <a:pt x="467" y="6"/>
                      </a:cubicBezTo>
                      <a:cubicBezTo>
                        <a:pt x="467" y="5"/>
                        <a:pt x="466" y="5"/>
                        <a:pt x="466" y="5"/>
                      </a:cubicBezTo>
                      <a:close/>
                      <a:moveTo>
                        <a:pt x="329" y="11"/>
                      </a:moveTo>
                      <a:cubicBezTo>
                        <a:pt x="331" y="11"/>
                        <a:pt x="332" y="10"/>
                        <a:pt x="334" y="10"/>
                      </a:cubicBezTo>
                      <a:cubicBezTo>
                        <a:pt x="334" y="10"/>
                        <a:pt x="329" y="11"/>
                        <a:pt x="329" y="11"/>
                      </a:cubicBezTo>
                      <a:close/>
                      <a:moveTo>
                        <a:pt x="331" y="8"/>
                      </a:moveTo>
                      <a:cubicBezTo>
                        <a:pt x="330" y="8"/>
                        <a:pt x="330" y="8"/>
                        <a:pt x="330" y="8"/>
                      </a:cubicBezTo>
                      <a:cubicBezTo>
                        <a:pt x="330" y="8"/>
                        <a:pt x="329" y="8"/>
                        <a:pt x="329" y="8"/>
                      </a:cubicBezTo>
                      <a:cubicBezTo>
                        <a:pt x="330" y="8"/>
                        <a:pt x="330" y="8"/>
                        <a:pt x="331" y="8"/>
                      </a:cubicBezTo>
                      <a:close/>
                      <a:moveTo>
                        <a:pt x="328" y="8"/>
                      </a:moveTo>
                      <a:cubicBezTo>
                        <a:pt x="329" y="8"/>
                        <a:pt x="329" y="8"/>
                        <a:pt x="330" y="8"/>
                      </a:cubicBezTo>
                      <a:cubicBezTo>
                        <a:pt x="331" y="8"/>
                        <a:pt x="332" y="8"/>
                        <a:pt x="330" y="8"/>
                      </a:cubicBezTo>
                      <a:cubicBezTo>
                        <a:pt x="332" y="7"/>
                        <a:pt x="334" y="7"/>
                        <a:pt x="335" y="7"/>
                      </a:cubicBezTo>
                      <a:cubicBezTo>
                        <a:pt x="335" y="7"/>
                        <a:pt x="335" y="7"/>
                        <a:pt x="334" y="7"/>
                      </a:cubicBezTo>
                      <a:cubicBezTo>
                        <a:pt x="335" y="7"/>
                        <a:pt x="332" y="8"/>
                        <a:pt x="332" y="8"/>
                      </a:cubicBezTo>
                      <a:cubicBezTo>
                        <a:pt x="333" y="8"/>
                        <a:pt x="334" y="7"/>
                        <a:pt x="335" y="7"/>
                      </a:cubicBezTo>
                      <a:cubicBezTo>
                        <a:pt x="334" y="7"/>
                        <a:pt x="333" y="8"/>
                        <a:pt x="332" y="8"/>
                      </a:cubicBezTo>
                      <a:cubicBezTo>
                        <a:pt x="333" y="8"/>
                        <a:pt x="334" y="7"/>
                        <a:pt x="334" y="8"/>
                      </a:cubicBezTo>
                      <a:cubicBezTo>
                        <a:pt x="334" y="8"/>
                        <a:pt x="333" y="8"/>
                        <a:pt x="333" y="8"/>
                      </a:cubicBezTo>
                      <a:cubicBezTo>
                        <a:pt x="334" y="8"/>
                        <a:pt x="331" y="8"/>
                        <a:pt x="331" y="9"/>
                      </a:cubicBezTo>
                      <a:cubicBezTo>
                        <a:pt x="331" y="9"/>
                        <a:pt x="329" y="9"/>
                        <a:pt x="329" y="9"/>
                      </a:cubicBezTo>
                      <a:cubicBezTo>
                        <a:pt x="327" y="10"/>
                        <a:pt x="324" y="11"/>
                        <a:pt x="322" y="11"/>
                      </a:cubicBezTo>
                      <a:cubicBezTo>
                        <a:pt x="324" y="10"/>
                        <a:pt x="326" y="9"/>
                        <a:pt x="328" y="9"/>
                      </a:cubicBezTo>
                      <a:cubicBezTo>
                        <a:pt x="328" y="9"/>
                        <a:pt x="328" y="9"/>
                        <a:pt x="329" y="9"/>
                      </a:cubicBezTo>
                      <a:cubicBezTo>
                        <a:pt x="328" y="9"/>
                        <a:pt x="327" y="9"/>
                        <a:pt x="327" y="9"/>
                      </a:cubicBezTo>
                      <a:cubicBezTo>
                        <a:pt x="327" y="9"/>
                        <a:pt x="328" y="9"/>
                        <a:pt x="328" y="9"/>
                      </a:cubicBezTo>
                      <a:cubicBezTo>
                        <a:pt x="327" y="9"/>
                        <a:pt x="326" y="9"/>
                        <a:pt x="324" y="9"/>
                      </a:cubicBezTo>
                      <a:cubicBezTo>
                        <a:pt x="325" y="9"/>
                        <a:pt x="326" y="9"/>
                        <a:pt x="327" y="9"/>
                      </a:cubicBezTo>
                      <a:cubicBezTo>
                        <a:pt x="328" y="9"/>
                        <a:pt x="330" y="8"/>
                        <a:pt x="328" y="8"/>
                      </a:cubicBezTo>
                      <a:close/>
                      <a:moveTo>
                        <a:pt x="323" y="9"/>
                      </a:moveTo>
                      <a:cubicBezTo>
                        <a:pt x="325" y="8"/>
                        <a:pt x="327" y="8"/>
                        <a:pt x="329" y="8"/>
                      </a:cubicBezTo>
                      <a:cubicBezTo>
                        <a:pt x="327" y="8"/>
                        <a:pt x="325" y="9"/>
                        <a:pt x="322" y="9"/>
                      </a:cubicBezTo>
                      <a:cubicBezTo>
                        <a:pt x="322" y="9"/>
                        <a:pt x="323" y="9"/>
                        <a:pt x="323" y="9"/>
                      </a:cubicBezTo>
                      <a:close/>
                      <a:moveTo>
                        <a:pt x="332" y="9"/>
                      </a:moveTo>
                      <a:cubicBezTo>
                        <a:pt x="334" y="8"/>
                        <a:pt x="335" y="8"/>
                        <a:pt x="337" y="8"/>
                      </a:cubicBezTo>
                      <a:cubicBezTo>
                        <a:pt x="336" y="8"/>
                        <a:pt x="335" y="8"/>
                        <a:pt x="333" y="9"/>
                      </a:cubicBezTo>
                      <a:cubicBezTo>
                        <a:pt x="335" y="8"/>
                        <a:pt x="331" y="9"/>
                        <a:pt x="331" y="10"/>
                      </a:cubicBezTo>
                      <a:cubicBezTo>
                        <a:pt x="330" y="10"/>
                        <a:pt x="329" y="10"/>
                        <a:pt x="329" y="10"/>
                      </a:cubicBezTo>
                      <a:cubicBezTo>
                        <a:pt x="327" y="10"/>
                        <a:pt x="326" y="11"/>
                        <a:pt x="325" y="11"/>
                      </a:cubicBezTo>
                      <a:cubicBezTo>
                        <a:pt x="327" y="10"/>
                        <a:pt x="329" y="10"/>
                        <a:pt x="331" y="9"/>
                      </a:cubicBezTo>
                      <a:cubicBezTo>
                        <a:pt x="329" y="9"/>
                        <a:pt x="332" y="9"/>
                        <a:pt x="332" y="9"/>
                      </a:cubicBezTo>
                      <a:close/>
                      <a:moveTo>
                        <a:pt x="462" y="3"/>
                      </a:moveTo>
                      <a:cubicBezTo>
                        <a:pt x="462" y="3"/>
                        <a:pt x="461" y="3"/>
                        <a:pt x="460" y="2"/>
                      </a:cubicBezTo>
                      <a:cubicBezTo>
                        <a:pt x="461" y="3"/>
                        <a:pt x="461" y="3"/>
                        <a:pt x="461" y="3"/>
                      </a:cubicBezTo>
                      <a:cubicBezTo>
                        <a:pt x="461" y="3"/>
                        <a:pt x="462" y="3"/>
                        <a:pt x="462" y="3"/>
                      </a:cubicBezTo>
                      <a:close/>
                      <a:moveTo>
                        <a:pt x="420" y="2"/>
                      </a:moveTo>
                      <a:cubicBezTo>
                        <a:pt x="420" y="2"/>
                        <a:pt x="420" y="3"/>
                        <a:pt x="420" y="3"/>
                      </a:cubicBezTo>
                      <a:cubicBezTo>
                        <a:pt x="420" y="3"/>
                        <a:pt x="420" y="2"/>
                        <a:pt x="420" y="2"/>
                      </a:cubicBezTo>
                      <a:close/>
                      <a:moveTo>
                        <a:pt x="344" y="7"/>
                      </a:moveTo>
                      <a:cubicBezTo>
                        <a:pt x="342" y="8"/>
                        <a:pt x="338" y="8"/>
                        <a:pt x="336" y="9"/>
                      </a:cubicBezTo>
                      <a:cubicBezTo>
                        <a:pt x="335" y="9"/>
                        <a:pt x="334" y="9"/>
                        <a:pt x="334" y="10"/>
                      </a:cubicBezTo>
                      <a:cubicBezTo>
                        <a:pt x="335" y="10"/>
                        <a:pt x="336" y="9"/>
                        <a:pt x="337" y="9"/>
                      </a:cubicBezTo>
                      <a:cubicBezTo>
                        <a:pt x="335" y="10"/>
                        <a:pt x="337" y="9"/>
                        <a:pt x="337" y="9"/>
                      </a:cubicBezTo>
                      <a:cubicBezTo>
                        <a:pt x="337" y="9"/>
                        <a:pt x="337" y="9"/>
                        <a:pt x="337" y="9"/>
                      </a:cubicBezTo>
                      <a:cubicBezTo>
                        <a:pt x="339" y="9"/>
                        <a:pt x="341" y="9"/>
                        <a:pt x="343" y="8"/>
                      </a:cubicBezTo>
                      <a:cubicBezTo>
                        <a:pt x="344" y="8"/>
                        <a:pt x="345" y="8"/>
                        <a:pt x="346" y="7"/>
                      </a:cubicBezTo>
                      <a:cubicBezTo>
                        <a:pt x="345" y="8"/>
                        <a:pt x="349" y="7"/>
                        <a:pt x="347" y="8"/>
                      </a:cubicBezTo>
                      <a:cubicBezTo>
                        <a:pt x="349" y="7"/>
                        <a:pt x="351" y="7"/>
                        <a:pt x="352" y="6"/>
                      </a:cubicBezTo>
                      <a:cubicBezTo>
                        <a:pt x="352" y="7"/>
                        <a:pt x="351" y="7"/>
                        <a:pt x="351" y="7"/>
                      </a:cubicBezTo>
                      <a:cubicBezTo>
                        <a:pt x="351" y="7"/>
                        <a:pt x="352" y="7"/>
                        <a:pt x="352" y="7"/>
                      </a:cubicBezTo>
                      <a:cubicBezTo>
                        <a:pt x="351" y="7"/>
                        <a:pt x="350" y="7"/>
                        <a:pt x="349" y="7"/>
                      </a:cubicBezTo>
                      <a:cubicBezTo>
                        <a:pt x="349" y="8"/>
                        <a:pt x="350" y="8"/>
                        <a:pt x="350" y="8"/>
                      </a:cubicBezTo>
                      <a:cubicBezTo>
                        <a:pt x="350" y="8"/>
                        <a:pt x="349" y="8"/>
                        <a:pt x="349" y="8"/>
                      </a:cubicBezTo>
                      <a:cubicBezTo>
                        <a:pt x="349" y="8"/>
                        <a:pt x="346" y="8"/>
                        <a:pt x="347" y="8"/>
                      </a:cubicBezTo>
                      <a:cubicBezTo>
                        <a:pt x="344" y="8"/>
                        <a:pt x="341" y="9"/>
                        <a:pt x="338" y="10"/>
                      </a:cubicBezTo>
                      <a:cubicBezTo>
                        <a:pt x="339" y="10"/>
                        <a:pt x="340" y="9"/>
                        <a:pt x="341" y="9"/>
                      </a:cubicBezTo>
                      <a:cubicBezTo>
                        <a:pt x="341" y="9"/>
                        <a:pt x="340" y="9"/>
                        <a:pt x="340" y="9"/>
                      </a:cubicBezTo>
                      <a:cubicBezTo>
                        <a:pt x="342" y="9"/>
                        <a:pt x="343" y="9"/>
                        <a:pt x="345" y="9"/>
                      </a:cubicBezTo>
                      <a:cubicBezTo>
                        <a:pt x="344" y="9"/>
                        <a:pt x="343" y="9"/>
                        <a:pt x="342" y="9"/>
                      </a:cubicBezTo>
                      <a:cubicBezTo>
                        <a:pt x="341" y="9"/>
                        <a:pt x="340" y="10"/>
                        <a:pt x="340" y="10"/>
                      </a:cubicBezTo>
                      <a:cubicBezTo>
                        <a:pt x="340" y="10"/>
                        <a:pt x="339" y="10"/>
                        <a:pt x="338" y="10"/>
                      </a:cubicBezTo>
                      <a:cubicBezTo>
                        <a:pt x="339" y="10"/>
                        <a:pt x="339" y="10"/>
                        <a:pt x="340" y="10"/>
                      </a:cubicBezTo>
                      <a:cubicBezTo>
                        <a:pt x="339" y="10"/>
                        <a:pt x="339" y="10"/>
                        <a:pt x="339" y="10"/>
                      </a:cubicBezTo>
                      <a:cubicBezTo>
                        <a:pt x="339" y="11"/>
                        <a:pt x="340" y="10"/>
                        <a:pt x="341" y="10"/>
                      </a:cubicBezTo>
                      <a:cubicBezTo>
                        <a:pt x="339" y="11"/>
                        <a:pt x="338" y="11"/>
                        <a:pt x="336" y="11"/>
                      </a:cubicBezTo>
                      <a:cubicBezTo>
                        <a:pt x="336" y="11"/>
                        <a:pt x="337" y="11"/>
                        <a:pt x="337" y="11"/>
                      </a:cubicBezTo>
                      <a:cubicBezTo>
                        <a:pt x="336" y="11"/>
                        <a:pt x="336" y="11"/>
                        <a:pt x="336" y="11"/>
                      </a:cubicBezTo>
                      <a:cubicBezTo>
                        <a:pt x="336" y="11"/>
                        <a:pt x="337" y="11"/>
                        <a:pt x="337" y="10"/>
                      </a:cubicBezTo>
                      <a:cubicBezTo>
                        <a:pt x="336" y="10"/>
                        <a:pt x="338" y="10"/>
                        <a:pt x="338" y="10"/>
                      </a:cubicBezTo>
                      <a:cubicBezTo>
                        <a:pt x="335" y="10"/>
                        <a:pt x="332" y="11"/>
                        <a:pt x="329" y="12"/>
                      </a:cubicBezTo>
                      <a:cubicBezTo>
                        <a:pt x="326" y="12"/>
                        <a:pt x="324" y="13"/>
                        <a:pt x="322" y="14"/>
                      </a:cubicBezTo>
                      <a:cubicBezTo>
                        <a:pt x="322" y="14"/>
                        <a:pt x="323" y="14"/>
                        <a:pt x="324" y="13"/>
                      </a:cubicBezTo>
                      <a:cubicBezTo>
                        <a:pt x="323" y="14"/>
                        <a:pt x="323" y="14"/>
                        <a:pt x="322" y="14"/>
                      </a:cubicBezTo>
                      <a:cubicBezTo>
                        <a:pt x="323" y="14"/>
                        <a:pt x="325" y="14"/>
                        <a:pt x="326" y="13"/>
                      </a:cubicBezTo>
                      <a:cubicBezTo>
                        <a:pt x="326" y="13"/>
                        <a:pt x="325" y="14"/>
                        <a:pt x="325" y="14"/>
                      </a:cubicBezTo>
                      <a:cubicBezTo>
                        <a:pt x="325" y="14"/>
                        <a:pt x="325" y="14"/>
                        <a:pt x="326" y="14"/>
                      </a:cubicBezTo>
                      <a:cubicBezTo>
                        <a:pt x="325" y="14"/>
                        <a:pt x="325" y="14"/>
                        <a:pt x="325" y="14"/>
                      </a:cubicBezTo>
                      <a:cubicBezTo>
                        <a:pt x="326" y="14"/>
                        <a:pt x="326" y="14"/>
                        <a:pt x="325" y="14"/>
                      </a:cubicBezTo>
                      <a:cubicBezTo>
                        <a:pt x="328" y="14"/>
                        <a:pt x="330" y="13"/>
                        <a:pt x="332" y="13"/>
                      </a:cubicBezTo>
                      <a:cubicBezTo>
                        <a:pt x="331" y="13"/>
                        <a:pt x="331" y="13"/>
                        <a:pt x="330" y="13"/>
                      </a:cubicBezTo>
                      <a:cubicBezTo>
                        <a:pt x="330" y="13"/>
                        <a:pt x="331" y="13"/>
                        <a:pt x="331" y="13"/>
                      </a:cubicBezTo>
                      <a:cubicBezTo>
                        <a:pt x="331" y="13"/>
                        <a:pt x="332" y="13"/>
                        <a:pt x="331" y="13"/>
                      </a:cubicBezTo>
                      <a:cubicBezTo>
                        <a:pt x="333" y="13"/>
                        <a:pt x="334" y="13"/>
                        <a:pt x="335" y="12"/>
                      </a:cubicBezTo>
                      <a:cubicBezTo>
                        <a:pt x="335" y="13"/>
                        <a:pt x="334" y="13"/>
                        <a:pt x="333" y="13"/>
                      </a:cubicBezTo>
                      <a:cubicBezTo>
                        <a:pt x="334" y="13"/>
                        <a:pt x="334" y="13"/>
                        <a:pt x="333" y="14"/>
                      </a:cubicBezTo>
                      <a:cubicBezTo>
                        <a:pt x="333" y="14"/>
                        <a:pt x="332" y="14"/>
                        <a:pt x="331" y="15"/>
                      </a:cubicBezTo>
                      <a:cubicBezTo>
                        <a:pt x="333" y="14"/>
                        <a:pt x="334" y="14"/>
                        <a:pt x="336" y="13"/>
                      </a:cubicBezTo>
                      <a:cubicBezTo>
                        <a:pt x="335" y="14"/>
                        <a:pt x="337" y="13"/>
                        <a:pt x="338" y="13"/>
                      </a:cubicBezTo>
                      <a:cubicBezTo>
                        <a:pt x="339" y="13"/>
                        <a:pt x="340" y="13"/>
                        <a:pt x="341" y="12"/>
                      </a:cubicBezTo>
                      <a:cubicBezTo>
                        <a:pt x="340" y="12"/>
                        <a:pt x="340" y="12"/>
                        <a:pt x="340" y="12"/>
                      </a:cubicBezTo>
                      <a:cubicBezTo>
                        <a:pt x="340" y="12"/>
                        <a:pt x="342" y="12"/>
                        <a:pt x="341" y="11"/>
                      </a:cubicBezTo>
                      <a:cubicBezTo>
                        <a:pt x="342" y="11"/>
                        <a:pt x="343" y="11"/>
                        <a:pt x="344" y="11"/>
                      </a:cubicBezTo>
                      <a:cubicBezTo>
                        <a:pt x="345" y="11"/>
                        <a:pt x="346" y="10"/>
                        <a:pt x="347" y="10"/>
                      </a:cubicBezTo>
                      <a:cubicBezTo>
                        <a:pt x="349" y="10"/>
                        <a:pt x="350" y="10"/>
                        <a:pt x="352" y="9"/>
                      </a:cubicBezTo>
                      <a:cubicBezTo>
                        <a:pt x="351" y="9"/>
                        <a:pt x="353" y="9"/>
                        <a:pt x="354" y="9"/>
                      </a:cubicBezTo>
                      <a:cubicBezTo>
                        <a:pt x="354" y="9"/>
                        <a:pt x="355" y="9"/>
                        <a:pt x="356" y="8"/>
                      </a:cubicBezTo>
                      <a:cubicBezTo>
                        <a:pt x="356" y="8"/>
                        <a:pt x="357" y="8"/>
                        <a:pt x="357" y="8"/>
                      </a:cubicBezTo>
                      <a:cubicBezTo>
                        <a:pt x="359" y="7"/>
                        <a:pt x="355" y="8"/>
                        <a:pt x="358" y="8"/>
                      </a:cubicBezTo>
                      <a:cubicBezTo>
                        <a:pt x="357" y="8"/>
                        <a:pt x="355" y="8"/>
                        <a:pt x="353" y="8"/>
                      </a:cubicBezTo>
                      <a:cubicBezTo>
                        <a:pt x="355" y="8"/>
                        <a:pt x="356" y="7"/>
                        <a:pt x="357" y="7"/>
                      </a:cubicBezTo>
                      <a:cubicBezTo>
                        <a:pt x="357" y="7"/>
                        <a:pt x="356" y="7"/>
                        <a:pt x="356" y="7"/>
                      </a:cubicBezTo>
                      <a:cubicBezTo>
                        <a:pt x="358" y="7"/>
                        <a:pt x="359" y="7"/>
                        <a:pt x="360" y="7"/>
                      </a:cubicBezTo>
                      <a:cubicBezTo>
                        <a:pt x="359" y="7"/>
                        <a:pt x="360" y="7"/>
                        <a:pt x="360" y="7"/>
                      </a:cubicBezTo>
                      <a:cubicBezTo>
                        <a:pt x="360" y="7"/>
                        <a:pt x="360" y="7"/>
                        <a:pt x="361" y="7"/>
                      </a:cubicBezTo>
                      <a:cubicBezTo>
                        <a:pt x="360" y="6"/>
                        <a:pt x="360" y="7"/>
                        <a:pt x="361" y="6"/>
                      </a:cubicBezTo>
                      <a:cubicBezTo>
                        <a:pt x="362" y="6"/>
                        <a:pt x="362" y="6"/>
                        <a:pt x="362" y="6"/>
                      </a:cubicBezTo>
                      <a:cubicBezTo>
                        <a:pt x="362" y="6"/>
                        <a:pt x="362" y="6"/>
                        <a:pt x="361" y="6"/>
                      </a:cubicBezTo>
                      <a:cubicBezTo>
                        <a:pt x="362" y="6"/>
                        <a:pt x="363" y="6"/>
                        <a:pt x="364" y="6"/>
                      </a:cubicBezTo>
                      <a:cubicBezTo>
                        <a:pt x="363" y="7"/>
                        <a:pt x="364" y="6"/>
                        <a:pt x="364" y="6"/>
                      </a:cubicBezTo>
                      <a:cubicBezTo>
                        <a:pt x="366" y="6"/>
                        <a:pt x="368" y="5"/>
                        <a:pt x="370" y="5"/>
                      </a:cubicBezTo>
                      <a:cubicBezTo>
                        <a:pt x="370" y="5"/>
                        <a:pt x="370" y="5"/>
                        <a:pt x="370" y="5"/>
                      </a:cubicBezTo>
                      <a:cubicBezTo>
                        <a:pt x="371" y="5"/>
                        <a:pt x="373" y="5"/>
                        <a:pt x="374" y="4"/>
                      </a:cubicBezTo>
                      <a:cubicBezTo>
                        <a:pt x="374" y="4"/>
                        <a:pt x="373" y="5"/>
                        <a:pt x="373" y="5"/>
                      </a:cubicBezTo>
                      <a:cubicBezTo>
                        <a:pt x="377" y="4"/>
                        <a:pt x="381" y="4"/>
                        <a:pt x="385" y="3"/>
                      </a:cubicBezTo>
                      <a:cubicBezTo>
                        <a:pt x="384" y="3"/>
                        <a:pt x="383" y="3"/>
                        <a:pt x="381" y="3"/>
                      </a:cubicBezTo>
                      <a:cubicBezTo>
                        <a:pt x="385" y="2"/>
                        <a:pt x="389" y="3"/>
                        <a:pt x="391" y="2"/>
                      </a:cubicBezTo>
                      <a:cubicBezTo>
                        <a:pt x="391" y="2"/>
                        <a:pt x="391" y="2"/>
                        <a:pt x="391" y="2"/>
                      </a:cubicBezTo>
                      <a:cubicBezTo>
                        <a:pt x="392" y="1"/>
                        <a:pt x="392" y="1"/>
                        <a:pt x="392" y="1"/>
                      </a:cubicBezTo>
                      <a:cubicBezTo>
                        <a:pt x="392" y="1"/>
                        <a:pt x="392" y="1"/>
                        <a:pt x="391" y="1"/>
                      </a:cubicBezTo>
                      <a:cubicBezTo>
                        <a:pt x="391" y="1"/>
                        <a:pt x="392" y="1"/>
                        <a:pt x="392" y="1"/>
                      </a:cubicBezTo>
                      <a:cubicBezTo>
                        <a:pt x="391" y="1"/>
                        <a:pt x="391" y="1"/>
                        <a:pt x="390" y="1"/>
                      </a:cubicBezTo>
                      <a:cubicBezTo>
                        <a:pt x="390" y="1"/>
                        <a:pt x="391" y="1"/>
                        <a:pt x="391" y="1"/>
                      </a:cubicBezTo>
                      <a:cubicBezTo>
                        <a:pt x="390" y="1"/>
                        <a:pt x="389" y="1"/>
                        <a:pt x="388" y="1"/>
                      </a:cubicBezTo>
                      <a:cubicBezTo>
                        <a:pt x="389" y="1"/>
                        <a:pt x="386" y="1"/>
                        <a:pt x="385" y="2"/>
                      </a:cubicBezTo>
                      <a:cubicBezTo>
                        <a:pt x="386" y="1"/>
                        <a:pt x="386" y="1"/>
                        <a:pt x="387" y="1"/>
                      </a:cubicBezTo>
                      <a:cubicBezTo>
                        <a:pt x="385" y="1"/>
                        <a:pt x="384" y="1"/>
                        <a:pt x="382" y="2"/>
                      </a:cubicBezTo>
                      <a:cubicBezTo>
                        <a:pt x="384" y="1"/>
                        <a:pt x="382" y="2"/>
                        <a:pt x="382" y="2"/>
                      </a:cubicBezTo>
                      <a:cubicBezTo>
                        <a:pt x="382" y="2"/>
                        <a:pt x="382" y="2"/>
                        <a:pt x="383" y="1"/>
                      </a:cubicBezTo>
                      <a:cubicBezTo>
                        <a:pt x="382" y="2"/>
                        <a:pt x="381" y="2"/>
                        <a:pt x="380" y="2"/>
                      </a:cubicBezTo>
                      <a:cubicBezTo>
                        <a:pt x="380" y="2"/>
                        <a:pt x="380" y="2"/>
                        <a:pt x="380" y="2"/>
                      </a:cubicBezTo>
                      <a:cubicBezTo>
                        <a:pt x="380" y="2"/>
                        <a:pt x="379" y="2"/>
                        <a:pt x="378" y="2"/>
                      </a:cubicBezTo>
                      <a:cubicBezTo>
                        <a:pt x="379" y="2"/>
                        <a:pt x="379" y="2"/>
                        <a:pt x="380" y="2"/>
                      </a:cubicBezTo>
                      <a:cubicBezTo>
                        <a:pt x="378" y="2"/>
                        <a:pt x="376" y="2"/>
                        <a:pt x="374" y="3"/>
                      </a:cubicBezTo>
                      <a:cubicBezTo>
                        <a:pt x="375" y="2"/>
                        <a:pt x="376" y="2"/>
                        <a:pt x="376" y="2"/>
                      </a:cubicBezTo>
                      <a:cubicBezTo>
                        <a:pt x="376" y="2"/>
                        <a:pt x="375" y="2"/>
                        <a:pt x="374" y="2"/>
                      </a:cubicBezTo>
                      <a:cubicBezTo>
                        <a:pt x="376" y="2"/>
                        <a:pt x="377" y="2"/>
                        <a:pt x="379" y="2"/>
                      </a:cubicBezTo>
                      <a:cubicBezTo>
                        <a:pt x="378" y="2"/>
                        <a:pt x="377" y="2"/>
                        <a:pt x="376" y="2"/>
                      </a:cubicBezTo>
                      <a:cubicBezTo>
                        <a:pt x="376" y="2"/>
                        <a:pt x="375" y="2"/>
                        <a:pt x="376" y="2"/>
                      </a:cubicBezTo>
                      <a:cubicBezTo>
                        <a:pt x="375" y="2"/>
                        <a:pt x="374" y="2"/>
                        <a:pt x="373" y="2"/>
                      </a:cubicBezTo>
                      <a:cubicBezTo>
                        <a:pt x="373" y="2"/>
                        <a:pt x="374" y="2"/>
                        <a:pt x="374" y="2"/>
                      </a:cubicBezTo>
                      <a:cubicBezTo>
                        <a:pt x="374" y="2"/>
                        <a:pt x="373" y="2"/>
                        <a:pt x="372" y="3"/>
                      </a:cubicBezTo>
                      <a:cubicBezTo>
                        <a:pt x="372" y="3"/>
                        <a:pt x="372" y="3"/>
                        <a:pt x="372" y="3"/>
                      </a:cubicBezTo>
                      <a:cubicBezTo>
                        <a:pt x="371" y="3"/>
                        <a:pt x="371" y="3"/>
                        <a:pt x="370" y="3"/>
                      </a:cubicBezTo>
                      <a:cubicBezTo>
                        <a:pt x="371" y="3"/>
                        <a:pt x="372" y="3"/>
                        <a:pt x="373" y="2"/>
                      </a:cubicBezTo>
                      <a:cubicBezTo>
                        <a:pt x="371" y="3"/>
                        <a:pt x="370" y="3"/>
                        <a:pt x="369" y="3"/>
                      </a:cubicBezTo>
                      <a:cubicBezTo>
                        <a:pt x="370" y="3"/>
                        <a:pt x="371" y="3"/>
                        <a:pt x="372" y="2"/>
                      </a:cubicBezTo>
                      <a:cubicBezTo>
                        <a:pt x="371" y="3"/>
                        <a:pt x="370" y="3"/>
                        <a:pt x="370" y="3"/>
                      </a:cubicBezTo>
                      <a:cubicBezTo>
                        <a:pt x="371" y="3"/>
                        <a:pt x="372" y="2"/>
                        <a:pt x="373" y="2"/>
                      </a:cubicBezTo>
                      <a:cubicBezTo>
                        <a:pt x="371" y="2"/>
                        <a:pt x="369" y="3"/>
                        <a:pt x="367" y="3"/>
                      </a:cubicBezTo>
                      <a:cubicBezTo>
                        <a:pt x="368" y="3"/>
                        <a:pt x="368" y="3"/>
                        <a:pt x="369" y="3"/>
                      </a:cubicBezTo>
                      <a:cubicBezTo>
                        <a:pt x="368" y="3"/>
                        <a:pt x="367" y="3"/>
                        <a:pt x="366" y="3"/>
                      </a:cubicBezTo>
                      <a:cubicBezTo>
                        <a:pt x="369" y="3"/>
                        <a:pt x="365" y="3"/>
                        <a:pt x="365" y="3"/>
                      </a:cubicBezTo>
                      <a:cubicBezTo>
                        <a:pt x="365" y="3"/>
                        <a:pt x="366" y="3"/>
                        <a:pt x="366" y="3"/>
                      </a:cubicBezTo>
                      <a:cubicBezTo>
                        <a:pt x="365" y="4"/>
                        <a:pt x="363" y="4"/>
                        <a:pt x="361" y="4"/>
                      </a:cubicBezTo>
                      <a:cubicBezTo>
                        <a:pt x="363" y="4"/>
                        <a:pt x="364" y="3"/>
                        <a:pt x="366" y="3"/>
                      </a:cubicBezTo>
                      <a:cubicBezTo>
                        <a:pt x="364" y="4"/>
                        <a:pt x="361" y="4"/>
                        <a:pt x="359" y="4"/>
                      </a:cubicBezTo>
                      <a:cubicBezTo>
                        <a:pt x="359" y="4"/>
                        <a:pt x="361" y="4"/>
                        <a:pt x="360" y="4"/>
                      </a:cubicBezTo>
                      <a:cubicBezTo>
                        <a:pt x="361" y="4"/>
                        <a:pt x="362" y="4"/>
                        <a:pt x="362" y="4"/>
                      </a:cubicBezTo>
                      <a:cubicBezTo>
                        <a:pt x="362" y="4"/>
                        <a:pt x="362" y="4"/>
                        <a:pt x="361" y="4"/>
                      </a:cubicBezTo>
                      <a:cubicBezTo>
                        <a:pt x="362" y="4"/>
                        <a:pt x="363" y="4"/>
                        <a:pt x="364" y="4"/>
                      </a:cubicBezTo>
                      <a:cubicBezTo>
                        <a:pt x="363" y="4"/>
                        <a:pt x="362" y="4"/>
                        <a:pt x="361" y="4"/>
                      </a:cubicBezTo>
                      <a:cubicBezTo>
                        <a:pt x="363" y="4"/>
                        <a:pt x="364" y="4"/>
                        <a:pt x="366" y="4"/>
                      </a:cubicBezTo>
                      <a:cubicBezTo>
                        <a:pt x="365" y="4"/>
                        <a:pt x="365" y="4"/>
                        <a:pt x="364" y="4"/>
                      </a:cubicBezTo>
                      <a:cubicBezTo>
                        <a:pt x="365" y="4"/>
                        <a:pt x="365" y="4"/>
                        <a:pt x="366" y="4"/>
                      </a:cubicBezTo>
                      <a:cubicBezTo>
                        <a:pt x="366" y="4"/>
                        <a:pt x="368" y="4"/>
                        <a:pt x="368" y="4"/>
                      </a:cubicBezTo>
                      <a:cubicBezTo>
                        <a:pt x="369" y="4"/>
                        <a:pt x="371" y="4"/>
                        <a:pt x="373" y="3"/>
                      </a:cubicBezTo>
                      <a:cubicBezTo>
                        <a:pt x="372" y="3"/>
                        <a:pt x="374" y="3"/>
                        <a:pt x="374" y="3"/>
                      </a:cubicBezTo>
                      <a:cubicBezTo>
                        <a:pt x="373" y="3"/>
                        <a:pt x="371" y="4"/>
                        <a:pt x="370" y="4"/>
                      </a:cubicBezTo>
                      <a:cubicBezTo>
                        <a:pt x="369" y="4"/>
                        <a:pt x="365" y="4"/>
                        <a:pt x="368" y="4"/>
                      </a:cubicBezTo>
                      <a:cubicBezTo>
                        <a:pt x="367" y="4"/>
                        <a:pt x="367" y="4"/>
                        <a:pt x="366" y="5"/>
                      </a:cubicBezTo>
                      <a:cubicBezTo>
                        <a:pt x="366" y="5"/>
                        <a:pt x="363" y="5"/>
                        <a:pt x="362" y="5"/>
                      </a:cubicBezTo>
                      <a:cubicBezTo>
                        <a:pt x="361" y="5"/>
                        <a:pt x="359" y="6"/>
                        <a:pt x="358" y="6"/>
                      </a:cubicBezTo>
                      <a:cubicBezTo>
                        <a:pt x="359" y="6"/>
                        <a:pt x="359" y="6"/>
                        <a:pt x="359" y="6"/>
                      </a:cubicBezTo>
                      <a:cubicBezTo>
                        <a:pt x="359" y="6"/>
                        <a:pt x="357" y="6"/>
                        <a:pt x="357" y="6"/>
                      </a:cubicBezTo>
                      <a:cubicBezTo>
                        <a:pt x="357" y="6"/>
                        <a:pt x="357" y="6"/>
                        <a:pt x="357" y="6"/>
                      </a:cubicBezTo>
                      <a:cubicBezTo>
                        <a:pt x="358" y="5"/>
                        <a:pt x="361" y="5"/>
                        <a:pt x="362" y="5"/>
                      </a:cubicBezTo>
                      <a:cubicBezTo>
                        <a:pt x="359" y="5"/>
                        <a:pt x="356" y="5"/>
                        <a:pt x="353" y="6"/>
                      </a:cubicBezTo>
                      <a:cubicBezTo>
                        <a:pt x="355" y="5"/>
                        <a:pt x="357" y="5"/>
                        <a:pt x="359" y="5"/>
                      </a:cubicBezTo>
                      <a:cubicBezTo>
                        <a:pt x="359" y="5"/>
                        <a:pt x="358" y="5"/>
                        <a:pt x="358" y="5"/>
                      </a:cubicBezTo>
                      <a:cubicBezTo>
                        <a:pt x="358" y="5"/>
                        <a:pt x="359" y="5"/>
                        <a:pt x="359" y="5"/>
                      </a:cubicBezTo>
                      <a:cubicBezTo>
                        <a:pt x="358" y="5"/>
                        <a:pt x="357" y="5"/>
                        <a:pt x="356" y="5"/>
                      </a:cubicBezTo>
                      <a:cubicBezTo>
                        <a:pt x="358" y="4"/>
                        <a:pt x="361" y="4"/>
                        <a:pt x="363" y="3"/>
                      </a:cubicBezTo>
                      <a:cubicBezTo>
                        <a:pt x="362" y="3"/>
                        <a:pt x="364" y="3"/>
                        <a:pt x="363" y="3"/>
                      </a:cubicBezTo>
                      <a:cubicBezTo>
                        <a:pt x="363" y="3"/>
                        <a:pt x="363" y="3"/>
                        <a:pt x="364" y="3"/>
                      </a:cubicBezTo>
                      <a:cubicBezTo>
                        <a:pt x="363" y="3"/>
                        <a:pt x="362" y="3"/>
                        <a:pt x="362" y="3"/>
                      </a:cubicBezTo>
                      <a:cubicBezTo>
                        <a:pt x="362" y="3"/>
                        <a:pt x="362" y="3"/>
                        <a:pt x="363" y="3"/>
                      </a:cubicBezTo>
                      <a:cubicBezTo>
                        <a:pt x="361" y="3"/>
                        <a:pt x="360" y="4"/>
                        <a:pt x="359" y="4"/>
                      </a:cubicBezTo>
                      <a:cubicBezTo>
                        <a:pt x="359" y="4"/>
                        <a:pt x="359" y="4"/>
                        <a:pt x="359" y="4"/>
                      </a:cubicBezTo>
                      <a:cubicBezTo>
                        <a:pt x="358" y="4"/>
                        <a:pt x="357" y="4"/>
                        <a:pt x="356" y="4"/>
                      </a:cubicBezTo>
                      <a:cubicBezTo>
                        <a:pt x="357" y="4"/>
                        <a:pt x="357" y="4"/>
                        <a:pt x="358" y="4"/>
                      </a:cubicBezTo>
                      <a:cubicBezTo>
                        <a:pt x="356" y="4"/>
                        <a:pt x="358" y="4"/>
                        <a:pt x="359" y="4"/>
                      </a:cubicBezTo>
                      <a:cubicBezTo>
                        <a:pt x="356" y="4"/>
                        <a:pt x="353" y="5"/>
                        <a:pt x="350" y="5"/>
                      </a:cubicBezTo>
                      <a:cubicBezTo>
                        <a:pt x="350" y="5"/>
                        <a:pt x="351" y="5"/>
                        <a:pt x="352" y="5"/>
                      </a:cubicBezTo>
                      <a:cubicBezTo>
                        <a:pt x="351" y="5"/>
                        <a:pt x="350" y="5"/>
                        <a:pt x="350" y="6"/>
                      </a:cubicBezTo>
                      <a:cubicBezTo>
                        <a:pt x="351" y="5"/>
                        <a:pt x="348" y="6"/>
                        <a:pt x="349" y="6"/>
                      </a:cubicBezTo>
                      <a:cubicBezTo>
                        <a:pt x="348" y="6"/>
                        <a:pt x="347" y="6"/>
                        <a:pt x="346" y="6"/>
                      </a:cubicBezTo>
                      <a:cubicBezTo>
                        <a:pt x="345" y="6"/>
                        <a:pt x="343" y="7"/>
                        <a:pt x="344" y="7"/>
                      </a:cubicBezTo>
                      <a:cubicBezTo>
                        <a:pt x="343" y="7"/>
                        <a:pt x="342" y="7"/>
                        <a:pt x="340" y="7"/>
                      </a:cubicBezTo>
                      <a:cubicBezTo>
                        <a:pt x="341" y="7"/>
                        <a:pt x="343" y="7"/>
                        <a:pt x="344" y="7"/>
                      </a:cubicBezTo>
                      <a:close/>
                      <a:moveTo>
                        <a:pt x="333" y="13"/>
                      </a:moveTo>
                      <a:cubicBezTo>
                        <a:pt x="333" y="13"/>
                        <a:pt x="332" y="13"/>
                        <a:pt x="332" y="13"/>
                      </a:cubicBezTo>
                      <a:cubicBezTo>
                        <a:pt x="332" y="13"/>
                        <a:pt x="334" y="12"/>
                        <a:pt x="334" y="12"/>
                      </a:cubicBezTo>
                      <a:cubicBezTo>
                        <a:pt x="334" y="12"/>
                        <a:pt x="334" y="12"/>
                        <a:pt x="333" y="13"/>
                      </a:cubicBezTo>
                      <a:close/>
                      <a:moveTo>
                        <a:pt x="341" y="11"/>
                      </a:moveTo>
                      <a:cubicBezTo>
                        <a:pt x="341" y="11"/>
                        <a:pt x="340" y="11"/>
                        <a:pt x="340" y="11"/>
                      </a:cubicBezTo>
                      <a:cubicBezTo>
                        <a:pt x="340" y="11"/>
                        <a:pt x="342" y="10"/>
                        <a:pt x="341" y="11"/>
                      </a:cubicBezTo>
                      <a:close/>
                      <a:moveTo>
                        <a:pt x="381" y="2"/>
                      </a:moveTo>
                      <a:cubicBezTo>
                        <a:pt x="382" y="2"/>
                        <a:pt x="382" y="2"/>
                        <a:pt x="383" y="2"/>
                      </a:cubicBezTo>
                      <a:cubicBezTo>
                        <a:pt x="382" y="2"/>
                        <a:pt x="381" y="2"/>
                        <a:pt x="380" y="2"/>
                      </a:cubicBezTo>
                      <a:cubicBezTo>
                        <a:pt x="380" y="2"/>
                        <a:pt x="381" y="2"/>
                        <a:pt x="381" y="2"/>
                      </a:cubicBezTo>
                      <a:close/>
                      <a:moveTo>
                        <a:pt x="378" y="2"/>
                      </a:moveTo>
                      <a:cubicBezTo>
                        <a:pt x="379" y="2"/>
                        <a:pt x="378" y="2"/>
                        <a:pt x="378" y="2"/>
                      </a:cubicBezTo>
                      <a:cubicBezTo>
                        <a:pt x="378" y="2"/>
                        <a:pt x="378" y="2"/>
                        <a:pt x="378" y="2"/>
                      </a:cubicBezTo>
                      <a:close/>
                      <a:moveTo>
                        <a:pt x="378" y="2"/>
                      </a:moveTo>
                      <a:cubicBezTo>
                        <a:pt x="378" y="2"/>
                        <a:pt x="378" y="2"/>
                        <a:pt x="378" y="2"/>
                      </a:cubicBezTo>
                      <a:cubicBezTo>
                        <a:pt x="378" y="2"/>
                        <a:pt x="377" y="2"/>
                        <a:pt x="377" y="2"/>
                      </a:cubicBezTo>
                      <a:cubicBezTo>
                        <a:pt x="377" y="2"/>
                        <a:pt x="377" y="2"/>
                        <a:pt x="378" y="2"/>
                      </a:cubicBezTo>
                      <a:close/>
                      <a:moveTo>
                        <a:pt x="373" y="4"/>
                      </a:moveTo>
                      <a:cubicBezTo>
                        <a:pt x="373" y="4"/>
                        <a:pt x="373" y="4"/>
                        <a:pt x="373" y="4"/>
                      </a:cubicBezTo>
                      <a:cubicBezTo>
                        <a:pt x="373" y="4"/>
                        <a:pt x="372" y="4"/>
                        <a:pt x="373" y="4"/>
                      </a:cubicBezTo>
                      <a:close/>
                      <a:moveTo>
                        <a:pt x="354" y="6"/>
                      </a:moveTo>
                      <a:cubicBezTo>
                        <a:pt x="354" y="6"/>
                        <a:pt x="353" y="6"/>
                        <a:pt x="353" y="6"/>
                      </a:cubicBezTo>
                      <a:cubicBezTo>
                        <a:pt x="353" y="6"/>
                        <a:pt x="354" y="6"/>
                        <a:pt x="354" y="6"/>
                      </a:cubicBezTo>
                      <a:close/>
                      <a:moveTo>
                        <a:pt x="353" y="5"/>
                      </a:moveTo>
                      <a:cubicBezTo>
                        <a:pt x="352" y="5"/>
                        <a:pt x="352" y="5"/>
                        <a:pt x="351" y="5"/>
                      </a:cubicBezTo>
                      <a:cubicBezTo>
                        <a:pt x="352" y="5"/>
                        <a:pt x="352" y="5"/>
                        <a:pt x="353" y="5"/>
                      </a:cubicBezTo>
                      <a:close/>
                      <a:moveTo>
                        <a:pt x="349" y="6"/>
                      </a:moveTo>
                      <a:cubicBezTo>
                        <a:pt x="349" y="6"/>
                        <a:pt x="349" y="6"/>
                        <a:pt x="349" y="6"/>
                      </a:cubicBezTo>
                      <a:cubicBezTo>
                        <a:pt x="349" y="6"/>
                        <a:pt x="349" y="6"/>
                        <a:pt x="349" y="6"/>
                      </a:cubicBezTo>
                      <a:close/>
                      <a:moveTo>
                        <a:pt x="372" y="3"/>
                      </a:moveTo>
                      <a:cubicBezTo>
                        <a:pt x="372" y="3"/>
                        <a:pt x="372" y="3"/>
                        <a:pt x="372" y="3"/>
                      </a:cubicBezTo>
                      <a:cubicBezTo>
                        <a:pt x="372" y="3"/>
                        <a:pt x="372" y="3"/>
                        <a:pt x="372" y="3"/>
                      </a:cubicBezTo>
                      <a:close/>
                      <a:moveTo>
                        <a:pt x="343" y="6"/>
                      </a:moveTo>
                      <a:cubicBezTo>
                        <a:pt x="343" y="6"/>
                        <a:pt x="344" y="6"/>
                        <a:pt x="344" y="6"/>
                      </a:cubicBezTo>
                      <a:cubicBezTo>
                        <a:pt x="342" y="6"/>
                        <a:pt x="345" y="6"/>
                        <a:pt x="345" y="6"/>
                      </a:cubicBezTo>
                      <a:cubicBezTo>
                        <a:pt x="345" y="6"/>
                        <a:pt x="346" y="6"/>
                        <a:pt x="346" y="6"/>
                      </a:cubicBezTo>
                      <a:cubicBezTo>
                        <a:pt x="345" y="6"/>
                        <a:pt x="343" y="6"/>
                        <a:pt x="343" y="6"/>
                      </a:cubicBezTo>
                      <a:close/>
                      <a:moveTo>
                        <a:pt x="348" y="5"/>
                      </a:moveTo>
                      <a:cubicBezTo>
                        <a:pt x="347" y="5"/>
                        <a:pt x="347" y="5"/>
                        <a:pt x="346" y="6"/>
                      </a:cubicBezTo>
                      <a:cubicBezTo>
                        <a:pt x="347" y="5"/>
                        <a:pt x="348" y="5"/>
                        <a:pt x="348" y="5"/>
                      </a:cubicBezTo>
                      <a:close/>
                      <a:moveTo>
                        <a:pt x="420" y="2"/>
                      </a:moveTo>
                      <a:cubicBezTo>
                        <a:pt x="420" y="2"/>
                        <a:pt x="421" y="2"/>
                        <a:pt x="421" y="2"/>
                      </a:cubicBezTo>
                      <a:cubicBezTo>
                        <a:pt x="420" y="2"/>
                        <a:pt x="420" y="2"/>
                        <a:pt x="420" y="2"/>
                      </a:cubicBezTo>
                      <a:close/>
                      <a:moveTo>
                        <a:pt x="359" y="7"/>
                      </a:moveTo>
                      <a:cubicBezTo>
                        <a:pt x="360" y="7"/>
                        <a:pt x="361" y="7"/>
                        <a:pt x="362" y="7"/>
                      </a:cubicBezTo>
                      <a:cubicBezTo>
                        <a:pt x="361" y="7"/>
                        <a:pt x="359" y="8"/>
                        <a:pt x="359" y="7"/>
                      </a:cubicBezTo>
                      <a:cubicBezTo>
                        <a:pt x="358" y="7"/>
                        <a:pt x="360" y="7"/>
                        <a:pt x="359" y="7"/>
                      </a:cubicBezTo>
                      <a:close/>
                      <a:moveTo>
                        <a:pt x="307" y="12"/>
                      </a:moveTo>
                      <a:cubicBezTo>
                        <a:pt x="312" y="11"/>
                        <a:pt x="317" y="10"/>
                        <a:pt x="321" y="9"/>
                      </a:cubicBezTo>
                      <a:cubicBezTo>
                        <a:pt x="321" y="10"/>
                        <a:pt x="319" y="10"/>
                        <a:pt x="317" y="10"/>
                      </a:cubicBezTo>
                      <a:cubicBezTo>
                        <a:pt x="315" y="11"/>
                        <a:pt x="313" y="11"/>
                        <a:pt x="311" y="12"/>
                      </a:cubicBezTo>
                      <a:cubicBezTo>
                        <a:pt x="310" y="12"/>
                        <a:pt x="308" y="12"/>
                        <a:pt x="307" y="12"/>
                      </a:cubicBezTo>
                      <a:close/>
                      <a:moveTo>
                        <a:pt x="455" y="2"/>
                      </a:moveTo>
                      <a:cubicBezTo>
                        <a:pt x="455" y="2"/>
                        <a:pt x="455" y="2"/>
                        <a:pt x="455" y="2"/>
                      </a:cubicBezTo>
                      <a:cubicBezTo>
                        <a:pt x="456" y="2"/>
                        <a:pt x="457" y="2"/>
                        <a:pt x="458" y="2"/>
                      </a:cubicBezTo>
                      <a:cubicBezTo>
                        <a:pt x="457" y="2"/>
                        <a:pt x="456" y="2"/>
                        <a:pt x="455" y="2"/>
                      </a:cubicBezTo>
                      <a:close/>
                      <a:moveTo>
                        <a:pt x="457" y="2"/>
                      </a:moveTo>
                      <a:cubicBezTo>
                        <a:pt x="459" y="2"/>
                        <a:pt x="460" y="2"/>
                        <a:pt x="461" y="3"/>
                      </a:cubicBezTo>
                      <a:cubicBezTo>
                        <a:pt x="460" y="2"/>
                        <a:pt x="459" y="2"/>
                        <a:pt x="458" y="2"/>
                      </a:cubicBezTo>
                      <a:cubicBezTo>
                        <a:pt x="458" y="2"/>
                        <a:pt x="457" y="2"/>
                        <a:pt x="457" y="2"/>
                      </a:cubicBezTo>
                      <a:close/>
                      <a:moveTo>
                        <a:pt x="452" y="2"/>
                      </a:moveTo>
                      <a:cubicBezTo>
                        <a:pt x="452" y="2"/>
                        <a:pt x="452" y="2"/>
                        <a:pt x="452" y="2"/>
                      </a:cubicBezTo>
                      <a:cubicBezTo>
                        <a:pt x="452" y="2"/>
                        <a:pt x="453" y="2"/>
                        <a:pt x="453" y="2"/>
                      </a:cubicBezTo>
                      <a:cubicBezTo>
                        <a:pt x="453" y="2"/>
                        <a:pt x="452" y="2"/>
                        <a:pt x="452" y="2"/>
                      </a:cubicBezTo>
                      <a:close/>
                      <a:moveTo>
                        <a:pt x="452" y="2"/>
                      </a:moveTo>
                      <a:cubicBezTo>
                        <a:pt x="452" y="2"/>
                        <a:pt x="452" y="2"/>
                        <a:pt x="452" y="2"/>
                      </a:cubicBezTo>
                      <a:cubicBezTo>
                        <a:pt x="452" y="2"/>
                        <a:pt x="452" y="2"/>
                        <a:pt x="452" y="2"/>
                      </a:cubicBezTo>
                      <a:close/>
                      <a:moveTo>
                        <a:pt x="322" y="10"/>
                      </a:moveTo>
                      <a:cubicBezTo>
                        <a:pt x="322" y="11"/>
                        <a:pt x="321" y="11"/>
                        <a:pt x="321" y="11"/>
                      </a:cubicBezTo>
                      <a:cubicBezTo>
                        <a:pt x="322" y="10"/>
                        <a:pt x="323" y="10"/>
                        <a:pt x="324" y="10"/>
                      </a:cubicBezTo>
                      <a:cubicBezTo>
                        <a:pt x="324" y="10"/>
                        <a:pt x="323" y="10"/>
                        <a:pt x="322" y="10"/>
                      </a:cubicBezTo>
                      <a:close/>
                      <a:moveTo>
                        <a:pt x="316" y="11"/>
                      </a:moveTo>
                      <a:cubicBezTo>
                        <a:pt x="318" y="11"/>
                        <a:pt x="320" y="10"/>
                        <a:pt x="322" y="10"/>
                      </a:cubicBezTo>
                      <a:cubicBezTo>
                        <a:pt x="321" y="10"/>
                        <a:pt x="320" y="10"/>
                        <a:pt x="319" y="11"/>
                      </a:cubicBezTo>
                      <a:cubicBezTo>
                        <a:pt x="318" y="11"/>
                        <a:pt x="318" y="11"/>
                        <a:pt x="317" y="11"/>
                      </a:cubicBezTo>
                      <a:cubicBezTo>
                        <a:pt x="317" y="11"/>
                        <a:pt x="315" y="11"/>
                        <a:pt x="316" y="11"/>
                      </a:cubicBezTo>
                      <a:close/>
                      <a:moveTo>
                        <a:pt x="395" y="2"/>
                      </a:moveTo>
                      <a:cubicBezTo>
                        <a:pt x="396" y="2"/>
                        <a:pt x="395" y="3"/>
                        <a:pt x="395" y="3"/>
                      </a:cubicBezTo>
                      <a:cubicBezTo>
                        <a:pt x="394" y="2"/>
                        <a:pt x="396" y="2"/>
                        <a:pt x="396" y="2"/>
                      </a:cubicBezTo>
                      <a:cubicBezTo>
                        <a:pt x="395" y="2"/>
                        <a:pt x="396" y="2"/>
                        <a:pt x="395" y="2"/>
                      </a:cubicBezTo>
                      <a:close/>
                      <a:moveTo>
                        <a:pt x="476" y="5"/>
                      </a:moveTo>
                      <a:cubicBezTo>
                        <a:pt x="477" y="5"/>
                        <a:pt x="477" y="5"/>
                        <a:pt x="478" y="5"/>
                      </a:cubicBezTo>
                      <a:cubicBezTo>
                        <a:pt x="477" y="5"/>
                        <a:pt x="476" y="5"/>
                        <a:pt x="476" y="5"/>
                      </a:cubicBezTo>
                      <a:close/>
                      <a:moveTo>
                        <a:pt x="471" y="9"/>
                      </a:moveTo>
                      <a:cubicBezTo>
                        <a:pt x="469" y="9"/>
                        <a:pt x="467" y="8"/>
                        <a:pt x="465" y="8"/>
                      </a:cubicBezTo>
                      <a:cubicBezTo>
                        <a:pt x="466" y="8"/>
                        <a:pt x="467" y="8"/>
                        <a:pt x="468" y="8"/>
                      </a:cubicBezTo>
                      <a:cubicBezTo>
                        <a:pt x="469" y="9"/>
                        <a:pt x="470" y="9"/>
                        <a:pt x="471" y="9"/>
                      </a:cubicBezTo>
                      <a:close/>
                      <a:moveTo>
                        <a:pt x="315" y="10"/>
                      </a:moveTo>
                      <a:cubicBezTo>
                        <a:pt x="317" y="10"/>
                        <a:pt x="319" y="9"/>
                        <a:pt x="321" y="9"/>
                      </a:cubicBezTo>
                      <a:cubicBezTo>
                        <a:pt x="319" y="9"/>
                        <a:pt x="316" y="10"/>
                        <a:pt x="314" y="10"/>
                      </a:cubicBezTo>
                      <a:cubicBezTo>
                        <a:pt x="314" y="10"/>
                        <a:pt x="315" y="10"/>
                        <a:pt x="315" y="10"/>
                      </a:cubicBezTo>
                      <a:close/>
                      <a:moveTo>
                        <a:pt x="471" y="4"/>
                      </a:moveTo>
                      <a:cubicBezTo>
                        <a:pt x="472" y="4"/>
                        <a:pt x="473" y="4"/>
                        <a:pt x="474" y="5"/>
                      </a:cubicBezTo>
                      <a:cubicBezTo>
                        <a:pt x="474" y="5"/>
                        <a:pt x="474" y="4"/>
                        <a:pt x="473" y="4"/>
                      </a:cubicBezTo>
                      <a:cubicBezTo>
                        <a:pt x="474" y="4"/>
                        <a:pt x="475" y="5"/>
                        <a:pt x="476" y="5"/>
                      </a:cubicBezTo>
                      <a:cubicBezTo>
                        <a:pt x="473" y="4"/>
                        <a:pt x="478" y="5"/>
                        <a:pt x="478" y="5"/>
                      </a:cubicBezTo>
                      <a:cubicBezTo>
                        <a:pt x="478" y="5"/>
                        <a:pt x="482" y="5"/>
                        <a:pt x="480" y="5"/>
                      </a:cubicBezTo>
                      <a:cubicBezTo>
                        <a:pt x="480" y="6"/>
                        <a:pt x="481" y="6"/>
                        <a:pt x="482" y="6"/>
                      </a:cubicBezTo>
                      <a:cubicBezTo>
                        <a:pt x="481" y="6"/>
                        <a:pt x="481" y="6"/>
                        <a:pt x="482" y="6"/>
                      </a:cubicBezTo>
                      <a:cubicBezTo>
                        <a:pt x="482" y="6"/>
                        <a:pt x="481" y="6"/>
                        <a:pt x="480" y="6"/>
                      </a:cubicBezTo>
                      <a:cubicBezTo>
                        <a:pt x="479" y="5"/>
                        <a:pt x="477" y="5"/>
                        <a:pt x="476" y="5"/>
                      </a:cubicBezTo>
                      <a:cubicBezTo>
                        <a:pt x="476" y="5"/>
                        <a:pt x="477" y="5"/>
                        <a:pt x="478" y="5"/>
                      </a:cubicBezTo>
                      <a:cubicBezTo>
                        <a:pt x="477" y="5"/>
                        <a:pt x="476" y="5"/>
                        <a:pt x="475" y="5"/>
                      </a:cubicBezTo>
                      <a:cubicBezTo>
                        <a:pt x="475" y="5"/>
                        <a:pt x="475" y="5"/>
                        <a:pt x="474" y="5"/>
                      </a:cubicBezTo>
                      <a:cubicBezTo>
                        <a:pt x="475" y="5"/>
                        <a:pt x="477" y="5"/>
                        <a:pt x="478" y="5"/>
                      </a:cubicBezTo>
                      <a:cubicBezTo>
                        <a:pt x="477" y="5"/>
                        <a:pt x="476" y="5"/>
                        <a:pt x="476" y="5"/>
                      </a:cubicBezTo>
                      <a:cubicBezTo>
                        <a:pt x="476" y="5"/>
                        <a:pt x="477" y="5"/>
                        <a:pt x="478" y="5"/>
                      </a:cubicBezTo>
                      <a:cubicBezTo>
                        <a:pt x="477" y="5"/>
                        <a:pt x="476" y="5"/>
                        <a:pt x="475" y="5"/>
                      </a:cubicBezTo>
                      <a:cubicBezTo>
                        <a:pt x="475" y="5"/>
                        <a:pt x="471" y="4"/>
                        <a:pt x="473" y="5"/>
                      </a:cubicBezTo>
                      <a:cubicBezTo>
                        <a:pt x="472" y="4"/>
                        <a:pt x="471" y="4"/>
                        <a:pt x="471" y="4"/>
                      </a:cubicBezTo>
                      <a:close/>
                      <a:moveTo>
                        <a:pt x="468" y="3"/>
                      </a:moveTo>
                      <a:cubicBezTo>
                        <a:pt x="468" y="3"/>
                        <a:pt x="469" y="4"/>
                        <a:pt x="469" y="4"/>
                      </a:cubicBezTo>
                      <a:cubicBezTo>
                        <a:pt x="469" y="4"/>
                        <a:pt x="468" y="4"/>
                        <a:pt x="468" y="3"/>
                      </a:cubicBezTo>
                      <a:close/>
                      <a:moveTo>
                        <a:pt x="480" y="12"/>
                      </a:moveTo>
                      <a:cubicBezTo>
                        <a:pt x="480" y="12"/>
                        <a:pt x="482" y="12"/>
                        <a:pt x="483" y="12"/>
                      </a:cubicBezTo>
                      <a:cubicBezTo>
                        <a:pt x="482" y="12"/>
                        <a:pt x="481" y="11"/>
                        <a:pt x="480" y="11"/>
                      </a:cubicBezTo>
                      <a:cubicBezTo>
                        <a:pt x="481" y="11"/>
                        <a:pt x="477" y="10"/>
                        <a:pt x="479" y="11"/>
                      </a:cubicBezTo>
                      <a:cubicBezTo>
                        <a:pt x="478" y="11"/>
                        <a:pt x="474" y="10"/>
                        <a:pt x="476" y="10"/>
                      </a:cubicBezTo>
                      <a:cubicBezTo>
                        <a:pt x="474" y="9"/>
                        <a:pt x="477" y="10"/>
                        <a:pt x="477" y="10"/>
                      </a:cubicBezTo>
                      <a:cubicBezTo>
                        <a:pt x="477" y="10"/>
                        <a:pt x="476" y="10"/>
                        <a:pt x="476" y="10"/>
                      </a:cubicBezTo>
                      <a:cubicBezTo>
                        <a:pt x="477" y="10"/>
                        <a:pt x="477" y="10"/>
                        <a:pt x="478" y="10"/>
                      </a:cubicBezTo>
                      <a:cubicBezTo>
                        <a:pt x="478" y="10"/>
                        <a:pt x="476" y="9"/>
                        <a:pt x="477" y="10"/>
                      </a:cubicBezTo>
                      <a:cubicBezTo>
                        <a:pt x="476" y="9"/>
                        <a:pt x="475" y="9"/>
                        <a:pt x="474" y="9"/>
                      </a:cubicBezTo>
                      <a:cubicBezTo>
                        <a:pt x="475" y="9"/>
                        <a:pt x="474" y="9"/>
                        <a:pt x="474" y="9"/>
                      </a:cubicBezTo>
                      <a:cubicBezTo>
                        <a:pt x="473" y="9"/>
                        <a:pt x="472" y="9"/>
                        <a:pt x="471" y="8"/>
                      </a:cubicBezTo>
                      <a:cubicBezTo>
                        <a:pt x="472" y="9"/>
                        <a:pt x="472" y="9"/>
                        <a:pt x="471" y="9"/>
                      </a:cubicBezTo>
                      <a:cubicBezTo>
                        <a:pt x="472" y="9"/>
                        <a:pt x="472" y="9"/>
                        <a:pt x="473" y="9"/>
                      </a:cubicBezTo>
                      <a:cubicBezTo>
                        <a:pt x="471" y="9"/>
                        <a:pt x="473" y="9"/>
                        <a:pt x="473" y="9"/>
                      </a:cubicBezTo>
                      <a:cubicBezTo>
                        <a:pt x="471" y="9"/>
                        <a:pt x="468" y="8"/>
                        <a:pt x="465" y="7"/>
                      </a:cubicBezTo>
                      <a:cubicBezTo>
                        <a:pt x="466" y="7"/>
                        <a:pt x="463" y="7"/>
                        <a:pt x="463" y="7"/>
                      </a:cubicBezTo>
                      <a:cubicBezTo>
                        <a:pt x="463" y="7"/>
                        <a:pt x="463" y="7"/>
                        <a:pt x="463" y="7"/>
                      </a:cubicBezTo>
                      <a:cubicBezTo>
                        <a:pt x="462" y="7"/>
                        <a:pt x="461" y="6"/>
                        <a:pt x="460" y="6"/>
                      </a:cubicBezTo>
                      <a:cubicBezTo>
                        <a:pt x="462" y="7"/>
                        <a:pt x="460" y="6"/>
                        <a:pt x="460" y="6"/>
                      </a:cubicBezTo>
                      <a:cubicBezTo>
                        <a:pt x="461" y="6"/>
                        <a:pt x="461" y="6"/>
                        <a:pt x="461" y="6"/>
                      </a:cubicBezTo>
                      <a:cubicBezTo>
                        <a:pt x="463" y="6"/>
                        <a:pt x="464" y="7"/>
                        <a:pt x="466" y="7"/>
                      </a:cubicBezTo>
                      <a:cubicBezTo>
                        <a:pt x="465" y="7"/>
                        <a:pt x="464" y="7"/>
                        <a:pt x="463" y="6"/>
                      </a:cubicBezTo>
                      <a:cubicBezTo>
                        <a:pt x="466" y="7"/>
                        <a:pt x="469" y="8"/>
                        <a:pt x="472" y="8"/>
                      </a:cubicBezTo>
                      <a:cubicBezTo>
                        <a:pt x="469" y="7"/>
                        <a:pt x="465" y="6"/>
                        <a:pt x="462" y="6"/>
                      </a:cubicBezTo>
                      <a:cubicBezTo>
                        <a:pt x="462" y="6"/>
                        <a:pt x="465" y="6"/>
                        <a:pt x="464" y="6"/>
                      </a:cubicBezTo>
                      <a:cubicBezTo>
                        <a:pt x="466" y="6"/>
                        <a:pt x="469" y="7"/>
                        <a:pt x="471" y="7"/>
                      </a:cubicBezTo>
                      <a:cubicBezTo>
                        <a:pt x="471" y="7"/>
                        <a:pt x="471" y="7"/>
                        <a:pt x="470" y="7"/>
                      </a:cubicBezTo>
                      <a:cubicBezTo>
                        <a:pt x="473" y="8"/>
                        <a:pt x="477" y="8"/>
                        <a:pt x="480" y="9"/>
                      </a:cubicBezTo>
                      <a:cubicBezTo>
                        <a:pt x="479" y="9"/>
                        <a:pt x="481" y="10"/>
                        <a:pt x="481" y="10"/>
                      </a:cubicBezTo>
                      <a:cubicBezTo>
                        <a:pt x="482" y="10"/>
                        <a:pt x="486" y="11"/>
                        <a:pt x="485" y="11"/>
                      </a:cubicBezTo>
                      <a:cubicBezTo>
                        <a:pt x="485" y="11"/>
                        <a:pt x="488" y="12"/>
                        <a:pt x="487" y="12"/>
                      </a:cubicBezTo>
                      <a:cubicBezTo>
                        <a:pt x="488" y="13"/>
                        <a:pt x="489" y="13"/>
                        <a:pt x="490" y="13"/>
                      </a:cubicBezTo>
                      <a:cubicBezTo>
                        <a:pt x="490" y="13"/>
                        <a:pt x="489" y="13"/>
                        <a:pt x="489" y="13"/>
                      </a:cubicBezTo>
                      <a:cubicBezTo>
                        <a:pt x="490" y="14"/>
                        <a:pt x="491" y="14"/>
                        <a:pt x="492" y="15"/>
                      </a:cubicBezTo>
                      <a:cubicBezTo>
                        <a:pt x="491" y="14"/>
                        <a:pt x="491" y="14"/>
                        <a:pt x="492" y="15"/>
                      </a:cubicBezTo>
                      <a:cubicBezTo>
                        <a:pt x="489" y="14"/>
                        <a:pt x="486" y="13"/>
                        <a:pt x="484" y="13"/>
                      </a:cubicBezTo>
                      <a:cubicBezTo>
                        <a:pt x="482" y="12"/>
                        <a:pt x="481" y="12"/>
                        <a:pt x="480" y="12"/>
                      </a:cubicBezTo>
                      <a:close/>
                      <a:moveTo>
                        <a:pt x="483" y="5"/>
                      </a:moveTo>
                      <a:cubicBezTo>
                        <a:pt x="483" y="5"/>
                        <a:pt x="481" y="5"/>
                        <a:pt x="482" y="5"/>
                      </a:cubicBezTo>
                      <a:cubicBezTo>
                        <a:pt x="479" y="5"/>
                        <a:pt x="475" y="4"/>
                        <a:pt x="472" y="4"/>
                      </a:cubicBezTo>
                      <a:cubicBezTo>
                        <a:pt x="473" y="4"/>
                        <a:pt x="473" y="4"/>
                        <a:pt x="472" y="4"/>
                      </a:cubicBezTo>
                      <a:cubicBezTo>
                        <a:pt x="472" y="4"/>
                        <a:pt x="473" y="4"/>
                        <a:pt x="474" y="4"/>
                      </a:cubicBezTo>
                      <a:cubicBezTo>
                        <a:pt x="473" y="4"/>
                        <a:pt x="475" y="4"/>
                        <a:pt x="475" y="4"/>
                      </a:cubicBezTo>
                      <a:cubicBezTo>
                        <a:pt x="476" y="4"/>
                        <a:pt x="477" y="5"/>
                        <a:pt x="478" y="5"/>
                      </a:cubicBezTo>
                      <a:cubicBezTo>
                        <a:pt x="479" y="5"/>
                        <a:pt x="481" y="5"/>
                        <a:pt x="483" y="5"/>
                      </a:cubicBezTo>
                      <a:close/>
                      <a:moveTo>
                        <a:pt x="471" y="4"/>
                      </a:moveTo>
                      <a:cubicBezTo>
                        <a:pt x="470" y="4"/>
                        <a:pt x="469" y="3"/>
                        <a:pt x="469" y="3"/>
                      </a:cubicBezTo>
                      <a:cubicBezTo>
                        <a:pt x="472" y="4"/>
                        <a:pt x="475" y="4"/>
                        <a:pt x="478" y="5"/>
                      </a:cubicBezTo>
                      <a:cubicBezTo>
                        <a:pt x="475" y="4"/>
                        <a:pt x="473" y="4"/>
                        <a:pt x="471" y="4"/>
                      </a:cubicBezTo>
                      <a:close/>
                      <a:moveTo>
                        <a:pt x="484" y="6"/>
                      </a:moveTo>
                      <a:cubicBezTo>
                        <a:pt x="483" y="6"/>
                        <a:pt x="483" y="6"/>
                        <a:pt x="483" y="6"/>
                      </a:cubicBezTo>
                      <a:cubicBezTo>
                        <a:pt x="484" y="6"/>
                        <a:pt x="484" y="6"/>
                        <a:pt x="484" y="6"/>
                      </a:cubicBezTo>
                      <a:cubicBezTo>
                        <a:pt x="483" y="6"/>
                        <a:pt x="483" y="6"/>
                        <a:pt x="482" y="6"/>
                      </a:cubicBezTo>
                      <a:cubicBezTo>
                        <a:pt x="482" y="6"/>
                        <a:pt x="482" y="6"/>
                        <a:pt x="482" y="6"/>
                      </a:cubicBezTo>
                      <a:cubicBezTo>
                        <a:pt x="481" y="5"/>
                        <a:pt x="479" y="5"/>
                        <a:pt x="478" y="5"/>
                      </a:cubicBezTo>
                      <a:cubicBezTo>
                        <a:pt x="478" y="5"/>
                        <a:pt x="479" y="5"/>
                        <a:pt x="480" y="5"/>
                      </a:cubicBezTo>
                      <a:cubicBezTo>
                        <a:pt x="480" y="5"/>
                        <a:pt x="480" y="5"/>
                        <a:pt x="480" y="5"/>
                      </a:cubicBezTo>
                      <a:cubicBezTo>
                        <a:pt x="480" y="5"/>
                        <a:pt x="481" y="5"/>
                        <a:pt x="481" y="5"/>
                      </a:cubicBezTo>
                      <a:cubicBezTo>
                        <a:pt x="482" y="5"/>
                        <a:pt x="482" y="5"/>
                        <a:pt x="482" y="5"/>
                      </a:cubicBezTo>
                      <a:cubicBezTo>
                        <a:pt x="480" y="5"/>
                        <a:pt x="479" y="5"/>
                        <a:pt x="477" y="5"/>
                      </a:cubicBezTo>
                      <a:cubicBezTo>
                        <a:pt x="478" y="5"/>
                        <a:pt x="478" y="5"/>
                        <a:pt x="479" y="5"/>
                      </a:cubicBezTo>
                      <a:cubicBezTo>
                        <a:pt x="480" y="5"/>
                        <a:pt x="481" y="5"/>
                        <a:pt x="482" y="5"/>
                      </a:cubicBezTo>
                      <a:cubicBezTo>
                        <a:pt x="483" y="5"/>
                        <a:pt x="483" y="6"/>
                        <a:pt x="483" y="6"/>
                      </a:cubicBezTo>
                      <a:cubicBezTo>
                        <a:pt x="483" y="6"/>
                        <a:pt x="483" y="6"/>
                        <a:pt x="484" y="6"/>
                      </a:cubicBezTo>
                      <a:close/>
                      <a:moveTo>
                        <a:pt x="293" y="15"/>
                      </a:moveTo>
                      <a:cubicBezTo>
                        <a:pt x="292" y="15"/>
                        <a:pt x="292" y="15"/>
                        <a:pt x="291" y="15"/>
                      </a:cubicBezTo>
                      <a:cubicBezTo>
                        <a:pt x="296" y="14"/>
                        <a:pt x="300" y="13"/>
                        <a:pt x="305" y="12"/>
                      </a:cubicBezTo>
                      <a:cubicBezTo>
                        <a:pt x="305" y="12"/>
                        <a:pt x="307" y="12"/>
                        <a:pt x="307" y="11"/>
                      </a:cubicBezTo>
                      <a:cubicBezTo>
                        <a:pt x="308" y="11"/>
                        <a:pt x="309" y="11"/>
                        <a:pt x="310" y="11"/>
                      </a:cubicBezTo>
                      <a:cubicBezTo>
                        <a:pt x="310" y="11"/>
                        <a:pt x="315" y="10"/>
                        <a:pt x="312" y="11"/>
                      </a:cubicBezTo>
                      <a:cubicBezTo>
                        <a:pt x="314" y="10"/>
                        <a:pt x="316" y="10"/>
                        <a:pt x="317" y="9"/>
                      </a:cubicBezTo>
                      <a:cubicBezTo>
                        <a:pt x="314" y="10"/>
                        <a:pt x="310" y="11"/>
                        <a:pt x="307" y="12"/>
                      </a:cubicBezTo>
                      <a:cubicBezTo>
                        <a:pt x="310" y="11"/>
                        <a:pt x="306" y="12"/>
                        <a:pt x="306" y="12"/>
                      </a:cubicBezTo>
                      <a:cubicBezTo>
                        <a:pt x="305" y="12"/>
                        <a:pt x="305" y="12"/>
                        <a:pt x="304" y="12"/>
                      </a:cubicBezTo>
                      <a:cubicBezTo>
                        <a:pt x="303" y="13"/>
                        <a:pt x="301" y="13"/>
                        <a:pt x="299" y="14"/>
                      </a:cubicBezTo>
                      <a:cubicBezTo>
                        <a:pt x="302" y="13"/>
                        <a:pt x="304" y="12"/>
                        <a:pt x="306" y="12"/>
                      </a:cubicBezTo>
                      <a:cubicBezTo>
                        <a:pt x="306" y="12"/>
                        <a:pt x="301" y="13"/>
                        <a:pt x="304" y="12"/>
                      </a:cubicBezTo>
                      <a:cubicBezTo>
                        <a:pt x="301" y="13"/>
                        <a:pt x="299" y="14"/>
                        <a:pt x="297" y="14"/>
                      </a:cubicBezTo>
                      <a:cubicBezTo>
                        <a:pt x="297" y="14"/>
                        <a:pt x="298" y="14"/>
                        <a:pt x="299" y="13"/>
                      </a:cubicBezTo>
                      <a:cubicBezTo>
                        <a:pt x="297" y="14"/>
                        <a:pt x="294" y="15"/>
                        <a:pt x="292" y="15"/>
                      </a:cubicBezTo>
                      <a:cubicBezTo>
                        <a:pt x="293" y="15"/>
                        <a:pt x="295" y="14"/>
                        <a:pt x="296" y="14"/>
                      </a:cubicBezTo>
                      <a:cubicBezTo>
                        <a:pt x="295" y="14"/>
                        <a:pt x="294" y="15"/>
                        <a:pt x="293" y="15"/>
                      </a:cubicBezTo>
                      <a:close/>
                      <a:moveTo>
                        <a:pt x="486" y="9"/>
                      </a:moveTo>
                      <a:cubicBezTo>
                        <a:pt x="486" y="9"/>
                        <a:pt x="485" y="9"/>
                        <a:pt x="484" y="9"/>
                      </a:cubicBezTo>
                      <a:cubicBezTo>
                        <a:pt x="485" y="9"/>
                        <a:pt x="486" y="9"/>
                        <a:pt x="486" y="9"/>
                      </a:cubicBezTo>
                      <a:close/>
                      <a:moveTo>
                        <a:pt x="489" y="6"/>
                      </a:moveTo>
                      <a:cubicBezTo>
                        <a:pt x="487" y="6"/>
                        <a:pt x="486" y="6"/>
                        <a:pt x="484" y="6"/>
                      </a:cubicBezTo>
                      <a:cubicBezTo>
                        <a:pt x="486" y="6"/>
                        <a:pt x="487" y="6"/>
                        <a:pt x="489" y="6"/>
                      </a:cubicBezTo>
                      <a:close/>
                      <a:moveTo>
                        <a:pt x="485" y="8"/>
                      </a:moveTo>
                      <a:cubicBezTo>
                        <a:pt x="485" y="8"/>
                        <a:pt x="485" y="9"/>
                        <a:pt x="486" y="9"/>
                      </a:cubicBezTo>
                      <a:cubicBezTo>
                        <a:pt x="485" y="8"/>
                        <a:pt x="484" y="9"/>
                        <a:pt x="483" y="8"/>
                      </a:cubicBezTo>
                      <a:cubicBezTo>
                        <a:pt x="484" y="8"/>
                        <a:pt x="484" y="8"/>
                        <a:pt x="485" y="8"/>
                      </a:cubicBezTo>
                      <a:close/>
                      <a:moveTo>
                        <a:pt x="481" y="10"/>
                      </a:moveTo>
                      <a:cubicBezTo>
                        <a:pt x="482" y="10"/>
                        <a:pt x="481" y="10"/>
                        <a:pt x="481" y="10"/>
                      </a:cubicBezTo>
                      <a:cubicBezTo>
                        <a:pt x="482" y="10"/>
                        <a:pt x="483" y="10"/>
                        <a:pt x="485" y="10"/>
                      </a:cubicBezTo>
                      <a:cubicBezTo>
                        <a:pt x="485" y="10"/>
                        <a:pt x="487" y="11"/>
                        <a:pt x="486" y="11"/>
                      </a:cubicBezTo>
                      <a:cubicBezTo>
                        <a:pt x="486" y="11"/>
                        <a:pt x="485" y="11"/>
                        <a:pt x="485" y="11"/>
                      </a:cubicBezTo>
                      <a:cubicBezTo>
                        <a:pt x="484" y="10"/>
                        <a:pt x="483" y="10"/>
                        <a:pt x="481" y="10"/>
                      </a:cubicBezTo>
                      <a:close/>
                      <a:moveTo>
                        <a:pt x="487" y="6"/>
                      </a:moveTo>
                      <a:cubicBezTo>
                        <a:pt x="486" y="6"/>
                        <a:pt x="484" y="6"/>
                        <a:pt x="483" y="6"/>
                      </a:cubicBezTo>
                      <a:cubicBezTo>
                        <a:pt x="484" y="6"/>
                        <a:pt x="484" y="6"/>
                        <a:pt x="484" y="6"/>
                      </a:cubicBezTo>
                      <a:cubicBezTo>
                        <a:pt x="483" y="6"/>
                        <a:pt x="482" y="6"/>
                        <a:pt x="481" y="6"/>
                      </a:cubicBezTo>
                      <a:cubicBezTo>
                        <a:pt x="482" y="6"/>
                        <a:pt x="483" y="6"/>
                        <a:pt x="483" y="6"/>
                      </a:cubicBezTo>
                      <a:cubicBezTo>
                        <a:pt x="484" y="6"/>
                        <a:pt x="486" y="6"/>
                        <a:pt x="487" y="6"/>
                      </a:cubicBezTo>
                      <a:close/>
                      <a:moveTo>
                        <a:pt x="845" y="300"/>
                      </a:moveTo>
                      <a:cubicBezTo>
                        <a:pt x="845" y="300"/>
                        <a:pt x="846" y="300"/>
                        <a:pt x="846" y="301"/>
                      </a:cubicBezTo>
                      <a:cubicBezTo>
                        <a:pt x="846" y="301"/>
                        <a:pt x="846" y="301"/>
                        <a:pt x="845" y="300"/>
                      </a:cubicBezTo>
                      <a:close/>
                      <a:moveTo>
                        <a:pt x="596" y="39"/>
                      </a:moveTo>
                      <a:cubicBezTo>
                        <a:pt x="596" y="39"/>
                        <a:pt x="596" y="39"/>
                        <a:pt x="596" y="38"/>
                      </a:cubicBezTo>
                      <a:cubicBezTo>
                        <a:pt x="596" y="39"/>
                        <a:pt x="597" y="39"/>
                        <a:pt x="596" y="39"/>
                      </a:cubicBezTo>
                      <a:close/>
                      <a:moveTo>
                        <a:pt x="596" y="38"/>
                      </a:moveTo>
                      <a:cubicBezTo>
                        <a:pt x="596" y="38"/>
                        <a:pt x="596" y="38"/>
                        <a:pt x="596" y="38"/>
                      </a:cubicBezTo>
                      <a:close/>
                      <a:moveTo>
                        <a:pt x="544" y="35"/>
                      </a:moveTo>
                      <a:cubicBezTo>
                        <a:pt x="544" y="35"/>
                        <a:pt x="544" y="35"/>
                        <a:pt x="544" y="36"/>
                      </a:cubicBezTo>
                      <a:cubicBezTo>
                        <a:pt x="544" y="35"/>
                        <a:pt x="544" y="35"/>
                        <a:pt x="544" y="35"/>
                      </a:cubicBezTo>
                      <a:close/>
                      <a:moveTo>
                        <a:pt x="580" y="432"/>
                      </a:moveTo>
                      <a:cubicBezTo>
                        <a:pt x="581" y="432"/>
                        <a:pt x="581" y="432"/>
                        <a:pt x="581" y="432"/>
                      </a:cubicBezTo>
                      <a:cubicBezTo>
                        <a:pt x="581" y="432"/>
                        <a:pt x="581" y="432"/>
                        <a:pt x="580" y="432"/>
                      </a:cubicBezTo>
                      <a:close/>
                      <a:moveTo>
                        <a:pt x="553" y="71"/>
                      </a:moveTo>
                      <a:cubicBezTo>
                        <a:pt x="553" y="71"/>
                        <a:pt x="553" y="71"/>
                        <a:pt x="553" y="71"/>
                      </a:cubicBezTo>
                      <a:close/>
                      <a:moveTo>
                        <a:pt x="514" y="312"/>
                      </a:moveTo>
                      <a:cubicBezTo>
                        <a:pt x="514" y="312"/>
                        <a:pt x="514" y="312"/>
                        <a:pt x="514" y="312"/>
                      </a:cubicBezTo>
                      <a:close/>
                      <a:moveTo>
                        <a:pt x="554" y="261"/>
                      </a:moveTo>
                      <a:cubicBezTo>
                        <a:pt x="554" y="261"/>
                        <a:pt x="554" y="261"/>
                        <a:pt x="554" y="261"/>
                      </a:cubicBezTo>
                      <a:close/>
                      <a:moveTo>
                        <a:pt x="853" y="383"/>
                      </a:moveTo>
                      <a:cubicBezTo>
                        <a:pt x="852" y="383"/>
                        <a:pt x="851" y="383"/>
                        <a:pt x="851" y="383"/>
                      </a:cubicBezTo>
                      <a:cubicBezTo>
                        <a:pt x="851" y="384"/>
                        <a:pt x="850" y="385"/>
                        <a:pt x="850" y="385"/>
                      </a:cubicBezTo>
                      <a:cubicBezTo>
                        <a:pt x="848" y="385"/>
                        <a:pt x="847" y="386"/>
                        <a:pt x="846" y="388"/>
                      </a:cubicBezTo>
                      <a:cubicBezTo>
                        <a:pt x="845" y="390"/>
                        <a:pt x="845" y="389"/>
                        <a:pt x="843" y="389"/>
                      </a:cubicBezTo>
                      <a:cubicBezTo>
                        <a:pt x="840" y="389"/>
                        <a:pt x="840" y="391"/>
                        <a:pt x="838" y="390"/>
                      </a:cubicBezTo>
                      <a:cubicBezTo>
                        <a:pt x="838" y="389"/>
                        <a:pt x="837" y="388"/>
                        <a:pt x="837" y="387"/>
                      </a:cubicBezTo>
                      <a:cubicBezTo>
                        <a:pt x="836" y="385"/>
                        <a:pt x="834" y="383"/>
                        <a:pt x="834" y="381"/>
                      </a:cubicBezTo>
                      <a:cubicBezTo>
                        <a:pt x="834" y="380"/>
                        <a:pt x="835" y="379"/>
                        <a:pt x="834" y="377"/>
                      </a:cubicBezTo>
                      <a:cubicBezTo>
                        <a:pt x="834" y="374"/>
                        <a:pt x="831" y="371"/>
                        <a:pt x="830" y="368"/>
                      </a:cubicBezTo>
                      <a:cubicBezTo>
                        <a:pt x="828" y="366"/>
                        <a:pt x="826" y="362"/>
                        <a:pt x="825" y="360"/>
                      </a:cubicBezTo>
                      <a:cubicBezTo>
                        <a:pt x="824" y="360"/>
                        <a:pt x="823" y="360"/>
                        <a:pt x="823" y="359"/>
                      </a:cubicBezTo>
                      <a:cubicBezTo>
                        <a:pt x="823" y="359"/>
                        <a:pt x="823" y="358"/>
                        <a:pt x="823" y="358"/>
                      </a:cubicBezTo>
                      <a:cubicBezTo>
                        <a:pt x="822" y="357"/>
                        <a:pt x="821" y="356"/>
                        <a:pt x="821" y="356"/>
                      </a:cubicBezTo>
                      <a:cubicBezTo>
                        <a:pt x="818" y="352"/>
                        <a:pt x="817" y="348"/>
                        <a:pt x="816" y="344"/>
                      </a:cubicBezTo>
                      <a:cubicBezTo>
                        <a:pt x="815" y="340"/>
                        <a:pt x="812" y="337"/>
                        <a:pt x="810" y="334"/>
                      </a:cubicBezTo>
                      <a:cubicBezTo>
                        <a:pt x="809" y="332"/>
                        <a:pt x="808" y="331"/>
                        <a:pt x="807" y="330"/>
                      </a:cubicBezTo>
                      <a:cubicBezTo>
                        <a:pt x="807" y="329"/>
                        <a:pt x="806" y="329"/>
                        <a:pt x="806" y="328"/>
                      </a:cubicBezTo>
                      <a:cubicBezTo>
                        <a:pt x="806" y="327"/>
                        <a:pt x="805" y="326"/>
                        <a:pt x="805" y="325"/>
                      </a:cubicBezTo>
                      <a:cubicBezTo>
                        <a:pt x="805" y="324"/>
                        <a:pt x="804" y="321"/>
                        <a:pt x="803" y="318"/>
                      </a:cubicBezTo>
                      <a:cubicBezTo>
                        <a:pt x="803" y="316"/>
                        <a:pt x="802" y="315"/>
                        <a:pt x="801" y="313"/>
                      </a:cubicBezTo>
                      <a:cubicBezTo>
                        <a:pt x="800" y="312"/>
                        <a:pt x="800" y="310"/>
                        <a:pt x="799" y="309"/>
                      </a:cubicBezTo>
                      <a:cubicBezTo>
                        <a:pt x="798" y="308"/>
                        <a:pt x="795" y="307"/>
                        <a:pt x="794" y="305"/>
                      </a:cubicBezTo>
                      <a:cubicBezTo>
                        <a:pt x="794" y="304"/>
                        <a:pt x="790" y="297"/>
                        <a:pt x="792" y="297"/>
                      </a:cubicBezTo>
                      <a:cubicBezTo>
                        <a:pt x="790" y="295"/>
                        <a:pt x="788" y="292"/>
                        <a:pt x="786" y="289"/>
                      </a:cubicBezTo>
                      <a:cubicBezTo>
                        <a:pt x="785" y="288"/>
                        <a:pt x="784" y="286"/>
                        <a:pt x="783" y="285"/>
                      </a:cubicBezTo>
                      <a:cubicBezTo>
                        <a:pt x="780" y="281"/>
                        <a:pt x="777" y="277"/>
                        <a:pt x="776" y="274"/>
                      </a:cubicBezTo>
                      <a:cubicBezTo>
                        <a:pt x="775" y="272"/>
                        <a:pt x="775" y="271"/>
                        <a:pt x="774" y="270"/>
                      </a:cubicBezTo>
                      <a:cubicBezTo>
                        <a:pt x="772" y="269"/>
                        <a:pt x="770" y="267"/>
                        <a:pt x="769" y="265"/>
                      </a:cubicBezTo>
                      <a:cubicBezTo>
                        <a:pt x="769" y="265"/>
                        <a:pt x="769" y="265"/>
                        <a:pt x="770" y="265"/>
                      </a:cubicBezTo>
                      <a:cubicBezTo>
                        <a:pt x="770" y="265"/>
                        <a:pt x="770" y="264"/>
                        <a:pt x="769" y="264"/>
                      </a:cubicBezTo>
                      <a:cubicBezTo>
                        <a:pt x="773" y="266"/>
                        <a:pt x="774" y="273"/>
                        <a:pt x="779" y="273"/>
                      </a:cubicBezTo>
                      <a:cubicBezTo>
                        <a:pt x="778" y="272"/>
                        <a:pt x="778" y="270"/>
                        <a:pt x="778" y="269"/>
                      </a:cubicBezTo>
                      <a:cubicBezTo>
                        <a:pt x="778" y="269"/>
                        <a:pt x="778" y="269"/>
                        <a:pt x="778" y="269"/>
                      </a:cubicBezTo>
                      <a:cubicBezTo>
                        <a:pt x="779" y="271"/>
                        <a:pt x="781" y="272"/>
                        <a:pt x="783" y="273"/>
                      </a:cubicBezTo>
                      <a:cubicBezTo>
                        <a:pt x="783" y="274"/>
                        <a:pt x="784" y="276"/>
                        <a:pt x="784" y="276"/>
                      </a:cubicBezTo>
                      <a:cubicBezTo>
                        <a:pt x="785" y="277"/>
                        <a:pt x="786" y="278"/>
                        <a:pt x="786" y="279"/>
                      </a:cubicBezTo>
                      <a:cubicBezTo>
                        <a:pt x="787" y="280"/>
                        <a:pt x="788" y="281"/>
                        <a:pt x="788" y="282"/>
                      </a:cubicBezTo>
                      <a:cubicBezTo>
                        <a:pt x="789" y="282"/>
                        <a:pt x="789" y="284"/>
                        <a:pt x="790" y="284"/>
                      </a:cubicBezTo>
                      <a:cubicBezTo>
                        <a:pt x="790" y="285"/>
                        <a:pt x="792" y="286"/>
                        <a:pt x="792" y="286"/>
                      </a:cubicBezTo>
                      <a:cubicBezTo>
                        <a:pt x="794" y="289"/>
                        <a:pt x="795" y="292"/>
                        <a:pt x="797" y="294"/>
                      </a:cubicBezTo>
                      <a:cubicBezTo>
                        <a:pt x="798" y="296"/>
                        <a:pt x="800" y="298"/>
                        <a:pt x="802" y="300"/>
                      </a:cubicBezTo>
                      <a:cubicBezTo>
                        <a:pt x="803" y="303"/>
                        <a:pt x="805" y="307"/>
                        <a:pt x="806" y="311"/>
                      </a:cubicBezTo>
                      <a:cubicBezTo>
                        <a:pt x="806" y="313"/>
                        <a:pt x="806" y="313"/>
                        <a:pt x="807" y="314"/>
                      </a:cubicBezTo>
                      <a:cubicBezTo>
                        <a:pt x="808" y="315"/>
                        <a:pt x="808" y="317"/>
                        <a:pt x="809" y="319"/>
                      </a:cubicBezTo>
                      <a:cubicBezTo>
                        <a:pt x="810" y="321"/>
                        <a:pt x="810" y="322"/>
                        <a:pt x="811" y="323"/>
                      </a:cubicBezTo>
                      <a:cubicBezTo>
                        <a:pt x="812" y="324"/>
                        <a:pt x="813" y="325"/>
                        <a:pt x="813" y="326"/>
                      </a:cubicBezTo>
                      <a:cubicBezTo>
                        <a:pt x="814" y="326"/>
                        <a:pt x="814" y="326"/>
                        <a:pt x="814" y="326"/>
                      </a:cubicBezTo>
                      <a:cubicBezTo>
                        <a:pt x="814" y="327"/>
                        <a:pt x="816" y="328"/>
                        <a:pt x="817" y="329"/>
                      </a:cubicBezTo>
                      <a:cubicBezTo>
                        <a:pt x="818" y="331"/>
                        <a:pt x="819" y="334"/>
                        <a:pt x="820" y="337"/>
                      </a:cubicBezTo>
                      <a:cubicBezTo>
                        <a:pt x="821" y="339"/>
                        <a:pt x="823" y="341"/>
                        <a:pt x="824" y="343"/>
                      </a:cubicBezTo>
                      <a:cubicBezTo>
                        <a:pt x="826" y="346"/>
                        <a:pt x="827" y="349"/>
                        <a:pt x="828" y="352"/>
                      </a:cubicBezTo>
                      <a:cubicBezTo>
                        <a:pt x="828" y="357"/>
                        <a:pt x="830" y="362"/>
                        <a:pt x="831" y="366"/>
                      </a:cubicBezTo>
                      <a:cubicBezTo>
                        <a:pt x="832" y="368"/>
                        <a:pt x="833" y="371"/>
                        <a:pt x="833" y="373"/>
                      </a:cubicBezTo>
                      <a:cubicBezTo>
                        <a:pt x="834" y="374"/>
                        <a:pt x="838" y="376"/>
                        <a:pt x="838" y="374"/>
                      </a:cubicBezTo>
                      <a:cubicBezTo>
                        <a:pt x="839" y="374"/>
                        <a:pt x="838" y="372"/>
                        <a:pt x="839" y="371"/>
                      </a:cubicBezTo>
                      <a:cubicBezTo>
                        <a:pt x="840" y="371"/>
                        <a:pt x="840" y="371"/>
                        <a:pt x="841" y="371"/>
                      </a:cubicBezTo>
                      <a:cubicBezTo>
                        <a:pt x="841" y="370"/>
                        <a:pt x="842" y="370"/>
                        <a:pt x="842" y="369"/>
                      </a:cubicBezTo>
                      <a:cubicBezTo>
                        <a:pt x="842" y="369"/>
                        <a:pt x="843" y="368"/>
                        <a:pt x="843" y="367"/>
                      </a:cubicBezTo>
                      <a:cubicBezTo>
                        <a:pt x="843" y="367"/>
                        <a:pt x="844" y="367"/>
                        <a:pt x="844" y="367"/>
                      </a:cubicBezTo>
                      <a:cubicBezTo>
                        <a:pt x="845" y="367"/>
                        <a:pt x="845" y="365"/>
                        <a:pt x="845" y="364"/>
                      </a:cubicBezTo>
                      <a:cubicBezTo>
                        <a:pt x="845" y="363"/>
                        <a:pt x="846" y="363"/>
                        <a:pt x="846" y="362"/>
                      </a:cubicBezTo>
                      <a:cubicBezTo>
                        <a:pt x="846" y="361"/>
                        <a:pt x="847" y="360"/>
                        <a:pt x="847" y="360"/>
                      </a:cubicBezTo>
                      <a:cubicBezTo>
                        <a:pt x="848" y="358"/>
                        <a:pt x="848" y="356"/>
                        <a:pt x="848" y="354"/>
                      </a:cubicBezTo>
                      <a:cubicBezTo>
                        <a:pt x="848" y="354"/>
                        <a:pt x="848" y="353"/>
                        <a:pt x="848" y="352"/>
                      </a:cubicBezTo>
                      <a:cubicBezTo>
                        <a:pt x="848" y="351"/>
                        <a:pt x="848" y="350"/>
                        <a:pt x="848" y="349"/>
                      </a:cubicBezTo>
                      <a:cubicBezTo>
                        <a:pt x="848" y="349"/>
                        <a:pt x="848" y="349"/>
                        <a:pt x="849" y="349"/>
                      </a:cubicBezTo>
                      <a:cubicBezTo>
                        <a:pt x="849" y="348"/>
                        <a:pt x="849" y="348"/>
                        <a:pt x="849" y="347"/>
                      </a:cubicBezTo>
                      <a:cubicBezTo>
                        <a:pt x="849" y="347"/>
                        <a:pt x="850" y="347"/>
                        <a:pt x="849" y="346"/>
                      </a:cubicBezTo>
                      <a:cubicBezTo>
                        <a:pt x="850" y="346"/>
                        <a:pt x="850" y="345"/>
                        <a:pt x="850" y="345"/>
                      </a:cubicBezTo>
                      <a:cubicBezTo>
                        <a:pt x="850" y="344"/>
                        <a:pt x="850" y="342"/>
                        <a:pt x="850" y="340"/>
                      </a:cubicBezTo>
                      <a:cubicBezTo>
                        <a:pt x="852" y="340"/>
                        <a:pt x="850" y="337"/>
                        <a:pt x="850" y="336"/>
                      </a:cubicBezTo>
                      <a:cubicBezTo>
                        <a:pt x="850" y="335"/>
                        <a:pt x="851" y="333"/>
                        <a:pt x="851" y="332"/>
                      </a:cubicBezTo>
                      <a:cubicBezTo>
                        <a:pt x="850" y="331"/>
                        <a:pt x="850" y="329"/>
                        <a:pt x="849" y="328"/>
                      </a:cubicBezTo>
                      <a:cubicBezTo>
                        <a:pt x="849" y="327"/>
                        <a:pt x="849" y="326"/>
                        <a:pt x="849" y="326"/>
                      </a:cubicBezTo>
                      <a:cubicBezTo>
                        <a:pt x="849" y="325"/>
                        <a:pt x="848" y="324"/>
                        <a:pt x="849" y="324"/>
                      </a:cubicBezTo>
                      <a:cubicBezTo>
                        <a:pt x="849" y="321"/>
                        <a:pt x="847" y="316"/>
                        <a:pt x="846" y="313"/>
                      </a:cubicBezTo>
                      <a:cubicBezTo>
                        <a:pt x="845" y="309"/>
                        <a:pt x="844" y="307"/>
                        <a:pt x="842" y="304"/>
                      </a:cubicBezTo>
                      <a:cubicBezTo>
                        <a:pt x="841" y="302"/>
                        <a:pt x="840" y="300"/>
                        <a:pt x="839" y="299"/>
                      </a:cubicBezTo>
                      <a:cubicBezTo>
                        <a:pt x="836" y="295"/>
                        <a:pt x="834" y="289"/>
                        <a:pt x="832" y="285"/>
                      </a:cubicBezTo>
                      <a:cubicBezTo>
                        <a:pt x="832" y="287"/>
                        <a:pt x="833" y="290"/>
                        <a:pt x="833" y="292"/>
                      </a:cubicBezTo>
                      <a:cubicBezTo>
                        <a:pt x="833" y="294"/>
                        <a:pt x="833" y="296"/>
                        <a:pt x="834" y="297"/>
                      </a:cubicBezTo>
                      <a:cubicBezTo>
                        <a:pt x="833" y="297"/>
                        <a:pt x="832" y="296"/>
                        <a:pt x="831" y="295"/>
                      </a:cubicBezTo>
                      <a:cubicBezTo>
                        <a:pt x="831" y="296"/>
                        <a:pt x="831" y="297"/>
                        <a:pt x="831" y="297"/>
                      </a:cubicBezTo>
                      <a:cubicBezTo>
                        <a:pt x="830" y="297"/>
                        <a:pt x="829" y="295"/>
                        <a:pt x="830" y="296"/>
                      </a:cubicBezTo>
                      <a:cubicBezTo>
                        <a:pt x="829" y="295"/>
                        <a:pt x="826" y="285"/>
                        <a:pt x="824" y="285"/>
                      </a:cubicBezTo>
                      <a:cubicBezTo>
                        <a:pt x="825" y="287"/>
                        <a:pt x="825" y="289"/>
                        <a:pt x="826" y="290"/>
                      </a:cubicBezTo>
                      <a:cubicBezTo>
                        <a:pt x="824" y="288"/>
                        <a:pt x="823" y="286"/>
                        <a:pt x="822" y="284"/>
                      </a:cubicBezTo>
                      <a:cubicBezTo>
                        <a:pt x="821" y="281"/>
                        <a:pt x="819" y="279"/>
                        <a:pt x="817" y="276"/>
                      </a:cubicBezTo>
                      <a:cubicBezTo>
                        <a:pt x="814" y="271"/>
                        <a:pt x="810" y="266"/>
                        <a:pt x="808" y="261"/>
                      </a:cubicBezTo>
                      <a:cubicBezTo>
                        <a:pt x="810" y="260"/>
                        <a:pt x="807" y="258"/>
                        <a:pt x="806" y="257"/>
                      </a:cubicBezTo>
                      <a:cubicBezTo>
                        <a:pt x="807" y="257"/>
                        <a:pt x="809" y="258"/>
                        <a:pt x="810" y="259"/>
                      </a:cubicBezTo>
                      <a:cubicBezTo>
                        <a:pt x="811" y="259"/>
                        <a:pt x="812" y="260"/>
                        <a:pt x="813" y="261"/>
                      </a:cubicBezTo>
                      <a:cubicBezTo>
                        <a:pt x="815" y="264"/>
                        <a:pt x="816" y="266"/>
                        <a:pt x="818" y="269"/>
                      </a:cubicBezTo>
                      <a:cubicBezTo>
                        <a:pt x="819" y="271"/>
                        <a:pt x="821" y="274"/>
                        <a:pt x="822" y="276"/>
                      </a:cubicBezTo>
                      <a:cubicBezTo>
                        <a:pt x="823" y="278"/>
                        <a:pt x="824" y="280"/>
                        <a:pt x="825" y="281"/>
                      </a:cubicBezTo>
                      <a:cubicBezTo>
                        <a:pt x="827" y="282"/>
                        <a:pt x="828" y="283"/>
                        <a:pt x="829" y="284"/>
                      </a:cubicBezTo>
                      <a:cubicBezTo>
                        <a:pt x="829" y="283"/>
                        <a:pt x="830" y="279"/>
                        <a:pt x="830" y="279"/>
                      </a:cubicBezTo>
                      <a:cubicBezTo>
                        <a:pt x="831" y="281"/>
                        <a:pt x="833" y="284"/>
                        <a:pt x="834" y="287"/>
                      </a:cubicBezTo>
                      <a:cubicBezTo>
                        <a:pt x="835" y="289"/>
                        <a:pt x="836" y="289"/>
                        <a:pt x="837" y="290"/>
                      </a:cubicBezTo>
                      <a:cubicBezTo>
                        <a:pt x="838" y="290"/>
                        <a:pt x="839" y="292"/>
                        <a:pt x="840" y="292"/>
                      </a:cubicBezTo>
                      <a:cubicBezTo>
                        <a:pt x="840" y="292"/>
                        <a:pt x="840" y="291"/>
                        <a:pt x="840" y="291"/>
                      </a:cubicBezTo>
                      <a:cubicBezTo>
                        <a:pt x="841" y="292"/>
                        <a:pt x="841" y="290"/>
                        <a:pt x="841" y="289"/>
                      </a:cubicBezTo>
                      <a:cubicBezTo>
                        <a:pt x="841" y="289"/>
                        <a:pt x="841" y="290"/>
                        <a:pt x="841" y="290"/>
                      </a:cubicBezTo>
                      <a:cubicBezTo>
                        <a:pt x="824" y="247"/>
                        <a:pt x="800" y="207"/>
                        <a:pt x="771" y="172"/>
                      </a:cubicBezTo>
                      <a:cubicBezTo>
                        <a:pt x="740" y="133"/>
                        <a:pt x="703" y="100"/>
                        <a:pt x="661" y="73"/>
                      </a:cubicBezTo>
                      <a:cubicBezTo>
                        <a:pt x="650" y="66"/>
                        <a:pt x="637" y="59"/>
                        <a:pt x="625" y="52"/>
                      </a:cubicBezTo>
                      <a:cubicBezTo>
                        <a:pt x="619" y="49"/>
                        <a:pt x="613" y="46"/>
                        <a:pt x="608" y="44"/>
                      </a:cubicBezTo>
                      <a:cubicBezTo>
                        <a:pt x="606" y="43"/>
                        <a:pt x="605" y="42"/>
                        <a:pt x="603" y="42"/>
                      </a:cubicBezTo>
                      <a:cubicBezTo>
                        <a:pt x="603" y="41"/>
                        <a:pt x="599" y="40"/>
                        <a:pt x="601" y="41"/>
                      </a:cubicBezTo>
                      <a:cubicBezTo>
                        <a:pt x="600" y="40"/>
                        <a:pt x="600" y="40"/>
                        <a:pt x="599" y="40"/>
                      </a:cubicBezTo>
                      <a:cubicBezTo>
                        <a:pt x="599" y="40"/>
                        <a:pt x="600" y="40"/>
                        <a:pt x="600" y="40"/>
                      </a:cubicBezTo>
                      <a:cubicBezTo>
                        <a:pt x="600" y="40"/>
                        <a:pt x="599" y="40"/>
                        <a:pt x="599" y="40"/>
                      </a:cubicBezTo>
                      <a:cubicBezTo>
                        <a:pt x="600" y="40"/>
                        <a:pt x="602" y="41"/>
                        <a:pt x="603" y="42"/>
                      </a:cubicBezTo>
                      <a:cubicBezTo>
                        <a:pt x="593" y="37"/>
                        <a:pt x="583" y="33"/>
                        <a:pt x="573" y="29"/>
                      </a:cubicBezTo>
                      <a:cubicBezTo>
                        <a:pt x="580" y="32"/>
                        <a:pt x="586" y="35"/>
                        <a:pt x="593" y="37"/>
                      </a:cubicBezTo>
                      <a:cubicBezTo>
                        <a:pt x="594" y="38"/>
                        <a:pt x="594" y="38"/>
                        <a:pt x="595" y="38"/>
                      </a:cubicBezTo>
                      <a:cubicBezTo>
                        <a:pt x="594" y="38"/>
                        <a:pt x="594" y="38"/>
                        <a:pt x="593" y="37"/>
                      </a:cubicBezTo>
                      <a:cubicBezTo>
                        <a:pt x="593" y="38"/>
                        <a:pt x="594" y="38"/>
                        <a:pt x="594" y="38"/>
                      </a:cubicBezTo>
                      <a:cubicBezTo>
                        <a:pt x="594" y="38"/>
                        <a:pt x="593" y="38"/>
                        <a:pt x="593" y="38"/>
                      </a:cubicBezTo>
                      <a:cubicBezTo>
                        <a:pt x="596" y="39"/>
                        <a:pt x="599" y="40"/>
                        <a:pt x="601" y="42"/>
                      </a:cubicBezTo>
                      <a:cubicBezTo>
                        <a:pt x="601" y="42"/>
                        <a:pt x="601" y="41"/>
                        <a:pt x="601" y="41"/>
                      </a:cubicBezTo>
                      <a:cubicBezTo>
                        <a:pt x="602" y="42"/>
                        <a:pt x="603" y="43"/>
                        <a:pt x="603" y="43"/>
                      </a:cubicBezTo>
                      <a:cubicBezTo>
                        <a:pt x="603" y="43"/>
                        <a:pt x="602" y="42"/>
                        <a:pt x="601" y="42"/>
                      </a:cubicBezTo>
                      <a:cubicBezTo>
                        <a:pt x="602" y="43"/>
                        <a:pt x="603" y="43"/>
                        <a:pt x="604" y="44"/>
                      </a:cubicBezTo>
                      <a:cubicBezTo>
                        <a:pt x="602" y="43"/>
                        <a:pt x="604" y="44"/>
                        <a:pt x="604" y="44"/>
                      </a:cubicBezTo>
                      <a:cubicBezTo>
                        <a:pt x="602" y="44"/>
                        <a:pt x="599" y="42"/>
                        <a:pt x="597" y="41"/>
                      </a:cubicBezTo>
                      <a:cubicBezTo>
                        <a:pt x="598" y="42"/>
                        <a:pt x="599" y="42"/>
                        <a:pt x="600" y="43"/>
                      </a:cubicBezTo>
                      <a:cubicBezTo>
                        <a:pt x="600" y="43"/>
                        <a:pt x="600" y="43"/>
                        <a:pt x="600" y="43"/>
                      </a:cubicBezTo>
                      <a:cubicBezTo>
                        <a:pt x="601" y="44"/>
                        <a:pt x="603" y="45"/>
                        <a:pt x="604" y="47"/>
                      </a:cubicBezTo>
                      <a:cubicBezTo>
                        <a:pt x="604" y="46"/>
                        <a:pt x="606" y="48"/>
                        <a:pt x="607" y="48"/>
                      </a:cubicBezTo>
                      <a:cubicBezTo>
                        <a:pt x="608" y="49"/>
                        <a:pt x="610" y="50"/>
                        <a:pt x="611" y="51"/>
                      </a:cubicBezTo>
                      <a:cubicBezTo>
                        <a:pt x="611" y="51"/>
                        <a:pt x="611" y="51"/>
                        <a:pt x="611" y="51"/>
                      </a:cubicBezTo>
                      <a:cubicBezTo>
                        <a:pt x="612" y="52"/>
                        <a:pt x="609" y="50"/>
                        <a:pt x="609" y="50"/>
                      </a:cubicBezTo>
                      <a:cubicBezTo>
                        <a:pt x="607" y="50"/>
                        <a:pt x="606" y="49"/>
                        <a:pt x="605" y="48"/>
                      </a:cubicBezTo>
                      <a:cubicBezTo>
                        <a:pt x="603" y="48"/>
                        <a:pt x="603" y="47"/>
                        <a:pt x="602" y="46"/>
                      </a:cubicBezTo>
                      <a:cubicBezTo>
                        <a:pt x="599" y="44"/>
                        <a:pt x="596" y="43"/>
                        <a:pt x="594" y="43"/>
                      </a:cubicBezTo>
                      <a:cubicBezTo>
                        <a:pt x="592" y="42"/>
                        <a:pt x="590" y="41"/>
                        <a:pt x="588" y="41"/>
                      </a:cubicBezTo>
                      <a:cubicBezTo>
                        <a:pt x="592" y="43"/>
                        <a:pt x="596" y="44"/>
                        <a:pt x="600" y="47"/>
                      </a:cubicBezTo>
                      <a:cubicBezTo>
                        <a:pt x="601" y="47"/>
                        <a:pt x="612" y="52"/>
                        <a:pt x="611" y="53"/>
                      </a:cubicBezTo>
                      <a:cubicBezTo>
                        <a:pt x="612" y="53"/>
                        <a:pt x="606" y="51"/>
                        <a:pt x="605" y="51"/>
                      </a:cubicBezTo>
                      <a:cubicBezTo>
                        <a:pt x="608" y="52"/>
                        <a:pt x="609" y="55"/>
                        <a:pt x="612" y="56"/>
                      </a:cubicBezTo>
                      <a:cubicBezTo>
                        <a:pt x="614" y="57"/>
                        <a:pt x="616" y="58"/>
                        <a:pt x="618" y="59"/>
                      </a:cubicBezTo>
                      <a:cubicBezTo>
                        <a:pt x="617" y="59"/>
                        <a:pt x="615" y="59"/>
                        <a:pt x="614" y="58"/>
                      </a:cubicBezTo>
                      <a:cubicBezTo>
                        <a:pt x="614" y="58"/>
                        <a:pt x="614" y="59"/>
                        <a:pt x="614" y="59"/>
                      </a:cubicBezTo>
                      <a:cubicBezTo>
                        <a:pt x="612" y="58"/>
                        <a:pt x="611" y="57"/>
                        <a:pt x="608" y="56"/>
                      </a:cubicBezTo>
                      <a:cubicBezTo>
                        <a:pt x="609" y="56"/>
                        <a:pt x="610" y="57"/>
                        <a:pt x="611" y="57"/>
                      </a:cubicBezTo>
                      <a:cubicBezTo>
                        <a:pt x="611" y="57"/>
                        <a:pt x="610" y="57"/>
                        <a:pt x="610" y="57"/>
                      </a:cubicBezTo>
                      <a:cubicBezTo>
                        <a:pt x="614" y="60"/>
                        <a:pt x="617" y="61"/>
                        <a:pt x="621" y="63"/>
                      </a:cubicBezTo>
                      <a:cubicBezTo>
                        <a:pt x="620" y="63"/>
                        <a:pt x="620" y="63"/>
                        <a:pt x="621" y="64"/>
                      </a:cubicBezTo>
                      <a:cubicBezTo>
                        <a:pt x="618" y="63"/>
                        <a:pt x="615" y="62"/>
                        <a:pt x="613" y="61"/>
                      </a:cubicBezTo>
                      <a:cubicBezTo>
                        <a:pt x="610" y="60"/>
                        <a:pt x="608" y="58"/>
                        <a:pt x="605" y="56"/>
                      </a:cubicBezTo>
                      <a:cubicBezTo>
                        <a:pt x="603" y="55"/>
                        <a:pt x="602" y="54"/>
                        <a:pt x="600" y="53"/>
                      </a:cubicBezTo>
                      <a:cubicBezTo>
                        <a:pt x="598" y="53"/>
                        <a:pt x="596" y="53"/>
                        <a:pt x="594" y="52"/>
                      </a:cubicBezTo>
                      <a:cubicBezTo>
                        <a:pt x="595" y="52"/>
                        <a:pt x="595" y="52"/>
                        <a:pt x="595" y="52"/>
                      </a:cubicBezTo>
                      <a:cubicBezTo>
                        <a:pt x="595" y="52"/>
                        <a:pt x="594" y="51"/>
                        <a:pt x="594" y="51"/>
                      </a:cubicBezTo>
                      <a:cubicBezTo>
                        <a:pt x="594" y="51"/>
                        <a:pt x="586" y="48"/>
                        <a:pt x="585" y="47"/>
                      </a:cubicBezTo>
                      <a:cubicBezTo>
                        <a:pt x="586" y="47"/>
                        <a:pt x="588" y="48"/>
                        <a:pt x="589" y="49"/>
                      </a:cubicBezTo>
                      <a:cubicBezTo>
                        <a:pt x="591" y="49"/>
                        <a:pt x="592" y="50"/>
                        <a:pt x="594" y="50"/>
                      </a:cubicBezTo>
                      <a:cubicBezTo>
                        <a:pt x="593" y="50"/>
                        <a:pt x="593" y="50"/>
                        <a:pt x="592" y="49"/>
                      </a:cubicBezTo>
                      <a:cubicBezTo>
                        <a:pt x="596" y="51"/>
                        <a:pt x="601" y="52"/>
                        <a:pt x="605" y="53"/>
                      </a:cubicBezTo>
                      <a:cubicBezTo>
                        <a:pt x="605" y="53"/>
                        <a:pt x="604" y="53"/>
                        <a:pt x="604" y="52"/>
                      </a:cubicBezTo>
                      <a:cubicBezTo>
                        <a:pt x="605" y="53"/>
                        <a:pt x="605" y="53"/>
                        <a:pt x="605" y="53"/>
                      </a:cubicBezTo>
                      <a:cubicBezTo>
                        <a:pt x="604" y="52"/>
                        <a:pt x="604" y="52"/>
                        <a:pt x="604" y="52"/>
                      </a:cubicBezTo>
                      <a:cubicBezTo>
                        <a:pt x="604" y="52"/>
                        <a:pt x="604" y="52"/>
                        <a:pt x="604" y="52"/>
                      </a:cubicBezTo>
                      <a:cubicBezTo>
                        <a:pt x="600" y="49"/>
                        <a:pt x="596" y="47"/>
                        <a:pt x="591" y="45"/>
                      </a:cubicBezTo>
                      <a:cubicBezTo>
                        <a:pt x="587" y="43"/>
                        <a:pt x="580" y="41"/>
                        <a:pt x="577" y="40"/>
                      </a:cubicBezTo>
                      <a:cubicBezTo>
                        <a:pt x="575" y="40"/>
                        <a:pt x="573" y="39"/>
                        <a:pt x="572" y="38"/>
                      </a:cubicBezTo>
                      <a:cubicBezTo>
                        <a:pt x="570" y="38"/>
                        <a:pt x="568" y="38"/>
                        <a:pt x="566" y="37"/>
                      </a:cubicBezTo>
                      <a:cubicBezTo>
                        <a:pt x="566" y="37"/>
                        <a:pt x="566" y="37"/>
                        <a:pt x="567" y="37"/>
                      </a:cubicBezTo>
                      <a:cubicBezTo>
                        <a:pt x="566" y="36"/>
                        <a:pt x="564" y="36"/>
                        <a:pt x="563" y="36"/>
                      </a:cubicBezTo>
                      <a:cubicBezTo>
                        <a:pt x="565" y="37"/>
                        <a:pt x="562" y="35"/>
                        <a:pt x="564" y="36"/>
                      </a:cubicBezTo>
                      <a:cubicBezTo>
                        <a:pt x="563" y="36"/>
                        <a:pt x="562" y="36"/>
                        <a:pt x="562" y="36"/>
                      </a:cubicBezTo>
                      <a:cubicBezTo>
                        <a:pt x="562" y="37"/>
                        <a:pt x="559" y="36"/>
                        <a:pt x="559" y="35"/>
                      </a:cubicBezTo>
                      <a:cubicBezTo>
                        <a:pt x="559" y="36"/>
                        <a:pt x="559" y="35"/>
                        <a:pt x="559" y="36"/>
                      </a:cubicBezTo>
                      <a:cubicBezTo>
                        <a:pt x="559" y="35"/>
                        <a:pt x="559" y="35"/>
                        <a:pt x="559" y="35"/>
                      </a:cubicBezTo>
                      <a:cubicBezTo>
                        <a:pt x="559" y="35"/>
                        <a:pt x="559" y="35"/>
                        <a:pt x="559" y="35"/>
                      </a:cubicBezTo>
                      <a:cubicBezTo>
                        <a:pt x="558" y="34"/>
                        <a:pt x="557" y="34"/>
                        <a:pt x="556" y="33"/>
                      </a:cubicBezTo>
                      <a:cubicBezTo>
                        <a:pt x="556" y="33"/>
                        <a:pt x="554" y="33"/>
                        <a:pt x="554" y="33"/>
                      </a:cubicBezTo>
                      <a:cubicBezTo>
                        <a:pt x="553" y="33"/>
                        <a:pt x="551" y="32"/>
                        <a:pt x="550" y="32"/>
                      </a:cubicBezTo>
                      <a:cubicBezTo>
                        <a:pt x="552" y="32"/>
                        <a:pt x="553" y="33"/>
                        <a:pt x="554" y="34"/>
                      </a:cubicBezTo>
                      <a:cubicBezTo>
                        <a:pt x="552" y="33"/>
                        <a:pt x="549" y="31"/>
                        <a:pt x="546" y="30"/>
                      </a:cubicBezTo>
                      <a:cubicBezTo>
                        <a:pt x="547" y="31"/>
                        <a:pt x="547" y="31"/>
                        <a:pt x="548" y="31"/>
                      </a:cubicBezTo>
                      <a:cubicBezTo>
                        <a:pt x="548" y="31"/>
                        <a:pt x="548" y="31"/>
                        <a:pt x="547" y="31"/>
                      </a:cubicBezTo>
                      <a:cubicBezTo>
                        <a:pt x="549" y="32"/>
                        <a:pt x="551" y="33"/>
                        <a:pt x="553" y="35"/>
                      </a:cubicBezTo>
                      <a:cubicBezTo>
                        <a:pt x="551" y="34"/>
                        <a:pt x="549" y="32"/>
                        <a:pt x="547" y="32"/>
                      </a:cubicBezTo>
                      <a:cubicBezTo>
                        <a:pt x="550" y="34"/>
                        <a:pt x="548" y="32"/>
                        <a:pt x="548" y="32"/>
                      </a:cubicBezTo>
                      <a:cubicBezTo>
                        <a:pt x="550" y="33"/>
                        <a:pt x="552" y="35"/>
                        <a:pt x="554" y="36"/>
                      </a:cubicBezTo>
                      <a:cubicBezTo>
                        <a:pt x="551" y="35"/>
                        <a:pt x="549" y="33"/>
                        <a:pt x="546" y="32"/>
                      </a:cubicBezTo>
                      <a:cubicBezTo>
                        <a:pt x="548" y="33"/>
                        <a:pt x="545" y="32"/>
                        <a:pt x="544" y="32"/>
                      </a:cubicBezTo>
                      <a:cubicBezTo>
                        <a:pt x="545" y="32"/>
                        <a:pt x="547" y="33"/>
                        <a:pt x="548" y="34"/>
                      </a:cubicBezTo>
                      <a:cubicBezTo>
                        <a:pt x="547" y="34"/>
                        <a:pt x="546" y="33"/>
                        <a:pt x="545" y="33"/>
                      </a:cubicBezTo>
                      <a:cubicBezTo>
                        <a:pt x="546" y="33"/>
                        <a:pt x="547" y="35"/>
                        <a:pt x="548" y="35"/>
                      </a:cubicBezTo>
                      <a:cubicBezTo>
                        <a:pt x="546" y="35"/>
                        <a:pt x="544" y="34"/>
                        <a:pt x="542" y="34"/>
                      </a:cubicBezTo>
                      <a:cubicBezTo>
                        <a:pt x="544" y="35"/>
                        <a:pt x="545" y="35"/>
                        <a:pt x="547" y="36"/>
                      </a:cubicBezTo>
                      <a:cubicBezTo>
                        <a:pt x="546" y="36"/>
                        <a:pt x="545" y="35"/>
                        <a:pt x="544" y="35"/>
                      </a:cubicBezTo>
                      <a:cubicBezTo>
                        <a:pt x="544" y="35"/>
                        <a:pt x="547" y="36"/>
                        <a:pt x="546" y="37"/>
                      </a:cubicBezTo>
                      <a:cubicBezTo>
                        <a:pt x="546" y="37"/>
                        <a:pt x="545" y="36"/>
                        <a:pt x="544" y="36"/>
                      </a:cubicBezTo>
                      <a:cubicBezTo>
                        <a:pt x="545" y="36"/>
                        <a:pt x="546" y="37"/>
                        <a:pt x="546" y="37"/>
                      </a:cubicBezTo>
                      <a:cubicBezTo>
                        <a:pt x="546" y="37"/>
                        <a:pt x="543" y="36"/>
                        <a:pt x="543" y="36"/>
                      </a:cubicBezTo>
                      <a:cubicBezTo>
                        <a:pt x="544" y="36"/>
                        <a:pt x="544" y="36"/>
                        <a:pt x="544" y="36"/>
                      </a:cubicBezTo>
                      <a:cubicBezTo>
                        <a:pt x="544" y="37"/>
                        <a:pt x="543" y="36"/>
                        <a:pt x="543" y="36"/>
                      </a:cubicBezTo>
                      <a:cubicBezTo>
                        <a:pt x="543" y="36"/>
                        <a:pt x="543" y="36"/>
                        <a:pt x="542" y="36"/>
                      </a:cubicBezTo>
                      <a:cubicBezTo>
                        <a:pt x="544" y="37"/>
                        <a:pt x="545" y="38"/>
                        <a:pt x="547" y="39"/>
                      </a:cubicBezTo>
                      <a:cubicBezTo>
                        <a:pt x="546" y="39"/>
                        <a:pt x="545" y="38"/>
                        <a:pt x="544" y="38"/>
                      </a:cubicBezTo>
                      <a:cubicBezTo>
                        <a:pt x="545" y="38"/>
                        <a:pt x="545" y="38"/>
                        <a:pt x="546" y="39"/>
                      </a:cubicBezTo>
                      <a:cubicBezTo>
                        <a:pt x="545" y="39"/>
                        <a:pt x="545" y="39"/>
                        <a:pt x="544" y="38"/>
                      </a:cubicBezTo>
                      <a:cubicBezTo>
                        <a:pt x="545" y="39"/>
                        <a:pt x="545" y="39"/>
                        <a:pt x="546" y="40"/>
                      </a:cubicBezTo>
                      <a:cubicBezTo>
                        <a:pt x="546" y="40"/>
                        <a:pt x="546" y="40"/>
                        <a:pt x="546" y="40"/>
                      </a:cubicBezTo>
                      <a:cubicBezTo>
                        <a:pt x="546" y="40"/>
                        <a:pt x="549" y="42"/>
                        <a:pt x="549" y="42"/>
                      </a:cubicBezTo>
                      <a:cubicBezTo>
                        <a:pt x="549" y="43"/>
                        <a:pt x="549" y="43"/>
                        <a:pt x="549" y="43"/>
                      </a:cubicBezTo>
                      <a:cubicBezTo>
                        <a:pt x="549" y="43"/>
                        <a:pt x="549" y="43"/>
                        <a:pt x="548" y="43"/>
                      </a:cubicBezTo>
                      <a:cubicBezTo>
                        <a:pt x="549" y="44"/>
                        <a:pt x="549" y="43"/>
                        <a:pt x="550" y="44"/>
                      </a:cubicBezTo>
                      <a:cubicBezTo>
                        <a:pt x="551" y="44"/>
                        <a:pt x="552" y="44"/>
                        <a:pt x="552" y="45"/>
                      </a:cubicBezTo>
                      <a:cubicBezTo>
                        <a:pt x="552" y="45"/>
                        <a:pt x="553" y="46"/>
                        <a:pt x="553" y="46"/>
                      </a:cubicBezTo>
                      <a:cubicBezTo>
                        <a:pt x="552" y="45"/>
                        <a:pt x="551" y="45"/>
                        <a:pt x="550" y="45"/>
                      </a:cubicBezTo>
                      <a:cubicBezTo>
                        <a:pt x="550" y="45"/>
                        <a:pt x="551" y="45"/>
                        <a:pt x="551" y="46"/>
                      </a:cubicBezTo>
                      <a:cubicBezTo>
                        <a:pt x="551" y="46"/>
                        <a:pt x="551" y="46"/>
                        <a:pt x="551" y="46"/>
                      </a:cubicBezTo>
                      <a:cubicBezTo>
                        <a:pt x="552" y="47"/>
                        <a:pt x="554" y="47"/>
                        <a:pt x="555" y="48"/>
                      </a:cubicBezTo>
                      <a:cubicBezTo>
                        <a:pt x="554" y="48"/>
                        <a:pt x="554" y="48"/>
                        <a:pt x="553" y="48"/>
                      </a:cubicBezTo>
                      <a:cubicBezTo>
                        <a:pt x="554" y="48"/>
                        <a:pt x="554" y="49"/>
                        <a:pt x="555" y="49"/>
                      </a:cubicBezTo>
                      <a:cubicBezTo>
                        <a:pt x="555" y="49"/>
                        <a:pt x="555" y="50"/>
                        <a:pt x="555" y="50"/>
                      </a:cubicBezTo>
                      <a:cubicBezTo>
                        <a:pt x="555" y="50"/>
                        <a:pt x="555" y="50"/>
                        <a:pt x="554" y="50"/>
                      </a:cubicBezTo>
                      <a:cubicBezTo>
                        <a:pt x="554" y="51"/>
                        <a:pt x="555" y="51"/>
                        <a:pt x="555" y="51"/>
                      </a:cubicBezTo>
                      <a:cubicBezTo>
                        <a:pt x="555" y="51"/>
                        <a:pt x="555" y="51"/>
                        <a:pt x="554" y="51"/>
                      </a:cubicBezTo>
                      <a:cubicBezTo>
                        <a:pt x="555" y="52"/>
                        <a:pt x="555" y="52"/>
                        <a:pt x="556" y="53"/>
                      </a:cubicBezTo>
                      <a:cubicBezTo>
                        <a:pt x="556" y="53"/>
                        <a:pt x="556" y="53"/>
                        <a:pt x="556" y="53"/>
                      </a:cubicBezTo>
                      <a:cubicBezTo>
                        <a:pt x="556" y="53"/>
                        <a:pt x="559" y="55"/>
                        <a:pt x="557" y="55"/>
                      </a:cubicBezTo>
                      <a:cubicBezTo>
                        <a:pt x="558" y="56"/>
                        <a:pt x="558" y="56"/>
                        <a:pt x="557" y="56"/>
                      </a:cubicBezTo>
                      <a:cubicBezTo>
                        <a:pt x="557" y="57"/>
                        <a:pt x="558" y="57"/>
                        <a:pt x="558" y="57"/>
                      </a:cubicBezTo>
                      <a:cubicBezTo>
                        <a:pt x="557" y="58"/>
                        <a:pt x="558" y="60"/>
                        <a:pt x="556" y="60"/>
                      </a:cubicBezTo>
                      <a:cubicBezTo>
                        <a:pt x="557" y="60"/>
                        <a:pt x="557" y="60"/>
                        <a:pt x="557" y="60"/>
                      </a:cubicBezTo>
                      <a:cubicBezTo>
                        <a:pt x="557" y="60"/>
                        <a:pt x="556" y="60"/>
                        <a:pt x="556" y="60"/>
                      </a:cubicBezTo>
                      <a:cubicBezTo>
                        <a:pt x="558" y="61"/>
                        <a:pt x="557" y="61"/>
                        <a:pt x="558" y="63"/>
                      </a:cubicBezTo>
                      <a:cubicBezTo>
                        <a:pt x="557" y="63"/>
                        <a:pt x="557" y="63"/>
                        <a:pt x="557" y="63"/>
                      </a:cubicBezTo>
                      <a:cubicBezTo>
                        <a:pt x="558" y="64"/>
                        <a:pt x="558" y="64"/>
                        <a:pt x="559" y="64"/>
                      </a:cubicBezTo>
                      <a:cubicBezTo>
                        <a:pt x="559" y="64"/>
                        <a:pt x="560" y="62"/>
                        <a:pt x="560" y="62"/>
                      </a:cubicBezTo>
                      <a:cubicBezTo>
                        <a:pt x="561" y="62"/>
                        <a:pt x="561" y="63"/>
                        <a:pt x="561" y="64"/>
                      </a:cubicBezTo>
                      <a:cubicBezTo>
                        <a:pt x="561" y="65"/>
                        <a:pt x="561" y="65"/>
                        <a:pt x="560" y="65"/>
                      </a:cubicBezTo>
                      <a:cubicBezTo>
                        <a:pt x="558" y="65"/>
                        <a:pt x="557" y="63"/>
                        <a:pt x="556" y="64"/>
                      </a:cubicBezTo>
                      <a:cubicBezTo>
                        <a:pt x="556" y="64"/>
                        <a:pt x="555" y="66"/>
                        <a:pt x="555" y="66"/>
                      </a:cubicBezTo>
                      <a:cubicBezTo>
                        <a:pt x="556" y="67"/>
                        <a:pt x="557" y="67"/>
                        <a:pt x="558" y="67"/>
                      </a:cubicBezTo>
                      <a:cubicBezTo>
                        <a:pt x="557" y="67"/>
                        <a:pt x="556" y="67"/>
                        <a:pt x="555" y="67"/>
                      </a:cubicBezTo>
                      <a:cubicBezTo>
                        <a:pt x="556" y="67"/>
                        <a:pt x="556" y="67"/>
                        <a:pt x="556" y="68"/>
                      </a:cubicBezTo>
                      <a:cubicBezTo>
                        <a:pt x="555" y="67"/>
                        <a:pt x="554" y="67"/>
                        <a:pt x="552" y="67"/>
                      </a:cubicBezTo>
                      <a:cubicBezTo>
                        <a:pt x="553" y="68"/>
                        <a:pt x="554" y="68"/>
                        <a:pt x="555" y="68"/>
                      </a:cubicBezTo>
                      <a:cubicBezTo>
                        <a:pt x="555" y="69"/>
                        <a:pt x="555" y="69"/>
                        <a:pt x="555" y="70"/>
                      </a:cubicBezTo>
                      <a:cubicBezTo>
                        <a:pt x="555" y="70"/>
                        <a:pt x="552" y="69"/>
                        <a:pt x="553" y="70"/>
                      </a:cubicBezTo>
                      <a:cubicBezTo>
                        <a:pt x="553" y="70"/>
                        <a:pt x="553" y="70"/>
                        <a:pt x="553" y="70"/>
                      </a:cubicBezTo>
                      <a:cubicBezTo>
                        <a:pt x="554" y="71"/>
                        <a:pt x="556" y="71"/>
                        <a:pt x="557" y="72"/>
                      </a:cubicBezTo>
                      <a:cubicBezTo>
                        <a:pt x="557" y="72"/>
                        <a:pt x="557" y="72"/>
                        <a:pt x="557" y="72"/>
                      </a:cubicBezTo>
                      <a:cubicBezTo>
                        <a:pt x="557" y="72"/>
                        <a:pt x="557" y="72"/>
                        <a:pt x="557" y="72"/>
                      </a:cubicBezTo>
                      <a:cubicBezTo>
                        <a:pt x="557" y="72"/>
                        <a:pt x="557" y="72"/>
                        <a:pt x="557" y="72"/>
                      </a:cubicBezTo>
                      <a:cubicBezTo>
                        <a:pt x="557" y="72"/>
                        <a:pt x="557" y="72"/>
                        <a:pt x="556" y="72"/>
                      </a:cubicBezTo>
                      <a:cubicBezTo>
                        <a:pt x="556" y="71"/>
                        <a:pt x="556" y="71"/>
                        <a:pt x="555" y="72"/>
                      </a:cubicBezTo>
                      <a:cubicBezTo>
                        <a:pt x="556" y="72"/>
                        <a:pt x="554" y="71"/>
                        <a:pt x="554" y="71"/>
                      </a:cubicBezTo>
                      <a:cubicBezTo>
                        <a:pt x="554" y="71"/>
                        <a:pt x="554" y="71"/>
                        <a:pt x="553" y="71"/>
                      </a:cubicBezTo>
                      <a:cubicBezTo>
                        <a:pt x="554" y="71"/>
                        <a:pt x="554" y="72"/>
                        <a:pt x="554" y="72"/>
                      </a:cubicBezTo>
                      <a:cubicBezTo>
                        <a:pt x="554" y="72"/>
                        <a:pt x="553" y="72"/>
                        <a:pt x="553" y="72"/>
                      </a:cubicBezTo>
                      <a:cubicBezTo>
                        <a:pt x="552" y="72"/>
                        <a:pt x="551" y="72"/>
                        <a:pt x="551" y="72"/>
                      </a:cubicBezTo>
                      <a:cubicBezTo>
                        <a:pt x="552" y="73"/>
                        <a:pt x="553" y="73"/>
                        <a:pt x="555" y="74"/>
                      </a:cubicBezTo>
                      <a:cubicBezTo>
                        <a:pt x="555" y="74"/>
                        <a:pt x="552" y="74"/>
                        <a:pt x="552" y="74"/>
                      </a:cubicBezTo>
                      <a:cubicBezTo>
                        <a:pt x="551" y="75"/>
                        <a:pt x="552" y="76"/>
                        <a:pt x="553" y="76"/>
                      </a:cubicBezTo>
                      <a:cubicBezTo>
                        <a:pt x="554" y="76"/>
                        <a:pt x="556" y="76"/>
                        <a:pt x="557" y="77"/>
                      </a:cubicBezTo>
                      <a:cubicBezTo>
                        <a:pt x="557" y="76"/>
                        <a:pt x="557" y="76"/>
                        <a:pt x="557" y="76"/>
                      </a:cubicBezTo>
                      <a:cubicBezTo>
                        <a:pt x="558" y="76"/>
                        <a:pt x="558" y="76"/>
                        <a:pt x="559" y="76"/>
                      </a:cubicBezTo>
                      <a:cubicBezTo>
                        <a:pt x="560" y="76"/>
                        <a:pt x="560" y="77"/>
                        <a:pt x="560" y="76"/>
                      </a:cubicBezTo>
                      <a:cubicBezTo>
                        <a:pt x="561" y="76"/>
                        <a:pt x="561" y="76"/>
                        <a:pt x="561" y="77"/>
                      </a:cubicBezTo>
                      <a:cubicBezTo>
                        <a:pt x="560" y="77"/>
                        <a:pt x="559" y="77"/>
                        <a:pt x="558" y="77"/>
                      </a:cubicBezTo>
                      <a:cubicBezTo>
                        <a:pt x="557" y="77"/>
                        <a:pt x="555" y="77"/>
                        <a:pt x="555" y="77"/>
                      </a:cubicBezTo>
                      <a:cubicBezTo>
                        <a:pt x="555" y="77"/>
                        <a:pt x="555" y="77"/>
                        <a:pt x="554" y="77"/>
                      </a:cubicBezTo>
                      <a:cubicBezTo>
                        <a:pt x="555" y="78"/>
                        <a:pt x="556" y="77"/>
                        <a:pt x="557" y="79"/>
                      </a:cubicBezTo>
                      <a:cubicBezTo>
                        <a:pt x="557" y="79"/>
                        <a:pt x="556" y="79"/>
                        <a:pt x="556" y="79"/>
                      </a:cubicBezTo>
                      <a:cubicBezTo>
                        <a:pt x="556" y="79"/>
                        <a:pt x="557" y="79"/>
                        <a:pt x="557" y="80"/>
                      </a:cubicBezTo>
                      <a:cubicBezTo>
                        <a:pt x="556" y="80"/>
                        <a:pt x="556" y="80"/>
                        <a:pt x="556" y="80"/>
                      </a:cubicBezTo>
                      <a:cubicBezTo>
                        <a:pt x="557" y="80"/>
                        <a:pt x="558" y="80"/>
                        <a:pt x="559" y="80"/>
                      </a:cubicBezTo>
                      <a:cubicBezTo>
                        <a:pt x="559" y="81"/>
                        <a:pt x="559" y="81"/>
                        <a:pt x="559" y="81"/>
                      </a:cubicBezTo>
                      <a:cubicBezTo>
                        <a:pt x="560" y="81"/>
                        <a:pt x="561" y="82"/>
                        <a:pt x="562" y="82"/>
                      </a:cubicBezTo>
                      <a:cubicBezTo>
                        <a:pt x="562" y="81"/>
                        <a:pt x="562" y="81"/>
                        <a:pt x="562" y="80"/>
                      </a:cubicBezTo>
                      <a:cubicBezTo>
                        <a:pt x="562" y="80"/>
                        <a:pt x="563" y="80"/>
                        <a:pt x="563" y="80"/>
                      </a:cubicBezTo>
                      <a:cubicBezTo>
                        <a:pt x="564" y="81"/>
                        <a:pt x="564" y="81"/>
                        <a:pt x="563" y="81"/>
                      </a:cubicBezTo>
                      <a:cubicBezTo>
                        <a:pt x="563" y="81"/>
                        <a:pt x="563" y="82"/>
                        <a:pt x="563" y="83"/>
                      </a:cubicBezTo>
                      <a:cubicBezTo>
                        <a:pt x="563" y="83"/>
                        <a:pt x="563" y="83"/>
                        <a:pt x="563" y="83"/>
                      </a:cubicBezTo>
                      <a:cubicBezTo>
                        <a:pt x="563" y="83"/>
                        <a:pt x="563" y="84"/>
                        <a:pt x="563" y="84"/>
                      </a:cubicBezTo>
                      <a:cubicBezTo>
                        <a:pt x="560" y="85"/>
                        <a:pt x="563" y="86"/>
                        <a:pt x="564" y="87"/>
                      </a:cubicBezTo>
                      <a:cubicBezTo>
                        <a:pt x="564" y="86"/>
                        <a:pt x="566" y="88"/>
                        <a:pt x="564" y="86"/>
                      </a:cubicBezTo>
                      <a:cubicBezTo>
                        <a:pt x="564" y="86"/>
                        <a:pt x="564" y="86"/>
                        <a:pt x="564" y="86"/>
                      </a:cubicBezTo>
                      <a:cubicBezTo>
                        <a:pt x="564" y="86"/>
                        <a:pt x="566" y="86"/>
                        <a:pt x="565" y="85"/>
                      </a:cubicBezTo>
                      <a:cubicBezTo>
                        <a:pt x="566" y="86"/>
                        <a:pt x="566" y="86"/>
                        <a:pt x="566" y="86"/>
                      </a:cubicBezTo>
                      <a:cubicBezTo>
                        <a:pt x="566" y="87"/>
                        <a:pt x="567" y="87"/>
                        <a:pt x="567" y="88"/>
                      </a:cubicBezTo>
                      <a:cubicBezTo>
                        <a:pt x="567" y="88"/>
                        <a:pt x="568" y="89"/>
                        <a:pt x="567" y="89"/>
                      </a:cubicBezTo>
                      <a:cubicBezTo>
                        <a:pt x="569" y="92"/>
                        <a:pt x="570" y="92"/>
                        <a:pt x="573" y="92"/>
                      </a:cubicBezTo>
                      <a:cubicBezTo>
                        <a:pt x="573" y="92"/>
                        <a:pt x="573" y="92"/>
                        <a:pt x="573" y="92"/>
                      </a:cubicBezTo>
                      <a:cubicBezTo>
                        <a:pt x="574" y="92"/>
                        <a:pt x="574" y="93"/>
                        <a:pt x="574" y="93"/>
                      </a:cubicBezTo>
                      <a:cubicBezTo>
                        <a:pt x="575" y="93"/>
                        <a:pt x="578" y="93"/>
                        <a:pt x="577" y="92"/>
                      </a:cubicBezTo>
                      <a:cubicBezTo>
                        <a:pt x="578" y="92"/>
                        <a:pt x="579" y="92"/>
                        <a:pt x="578" y="91"/>
                      </a:cubicBezTo>
                      <a:cubicBezTo>
                        <a:pt x="579" y="91"/>
                        <a:pt x="581" y="90"/>
                        <a:pt x="580" y="89"/>
                      </a:cubicBezTo>
                      <a:cubicBezTo>
                        <a:pt x="581" y="89"/>
                        <a:pt x="581" y="89"/>
                        <a:pt x="582" y="89"/>
                      </a:cubicBezTo>
                      <a:cubicBezTo>
                        <a:pt x="582" y="89"/>
                        <a:pt x="584" y="88"/>
                        <a:pt x="583" y="87"/>
                      </a:cubicBezTo>
                      <a:cubicBezTo>
                        <a:pt x="584" y="87"/>
                        <a:pt x="585" y="88"/>
                        <a:pt x="585" y="89"/>
                      </a:cubicBezTo>
                      <a:cubicBezTo>
                        <a:pt x="585" y="89"/>
                        <a:pt x="585" y="89"/>
                        <a:pt x="585" y="89"/>
                      </a:cubicBezTo>
                      <a:cubicBezTo>
                        <a:pt x="587" y="90"/>
                        <a:pt x="587" y="90"/>
                        <a:pt x="589" y="91"/>
                      </a:cubicBezTo>
                      <a:cubicBezTo>
                        <a:pt x="590" y="92"/>
                        <a:pt x="591" y="93"/>
                        <a:pt x="592" y="94"/>
                      </a:cubicBezTo>
                      <a:cubicBezTo>
                        <a:pt x="593" y="95"/>
                        <a:pt x="593" y="95"/>
                        <a:pt x="594" y="96"/>
                      </a:cubicBezTo>
                      <a:cubicBezTo>
                        <a:pt x="596" y="97"/>
                        <a:pt x="600" y="99"/>
                        <a:pt x="601" y="101"/>
                      </a:cubicBezTo>
                      <a:cubicBezTo>
                        <a:pt x="601" y="101"/>
                        <a:pt x="601" y="101"/>
                        <a:pt x="601" y="101"/>
                      </a:cubicBezTo>
                      <a:cubicBezTo>
                        <a:pt x="602" y="102"/>
                        <a:pt x="603" y="104"/>
                        <a:pt x="605" y="106"/>
                      </a:cubicBezTo>
                      <a:cubicBezTo>
                        <a:pt x="605" y="106"/>
                        <a:pt x="607" y="107"/>
                        <a:pt x="607" y="107"/>
                      </a:cubicBezTo>
                      <a:cubicBezTo>
                        <a:pt x="607" y="107"/>
                        <a:pt x="609" y="107"/>
                        <a:pt x="609" y="106"/>
                      </a:cubicBezTo>
                      <a:cubicBezTo>
                        <a:pt x="610" y="105"/>
                        <a:pt x="609" y="105"/>
                        <a:pt x="608" y="104"/>
                      </a:cubicBezTo>
                      <a:cubicBezTo>
                        <a:pt x="608" y="104"/>
                        <a:pt x="607" y="103"/>
                        <a:pt x="609" y="103"/>
                      </a:cubicBezTo>
                      <a:cubicBezTo>
                        <a:pt x="609" y="103"/>
                        <a:pt x="608" y="102"/>
                        <a:pt x="608" y="102"/>
                      </a:cubicBezTo>
                      <a:cubicBezTo>
                        <a:pt x="609" y="102"/>
                        <a:pt x="613" y="102"/>
                        <a:pt x="612" y="101"/>
                      </a:cubicBezTo>
                      <a:cubicBezTo>
                        <a:pt x="613" y="101"/>
                        <a:pt x="613" y="101"/>
                        <a:pt x="614" y="102"/>
                      </a:cubicBezTo>
                      <a:cubicBezTo>
                        <a:pt x="613" y="100"/>
                        <a:pt x="613" y="99"/>
                        <a:pt x="612" y="99"/>
                      </a:cubicBezTo>
                      <a:cubicBezTo>
                        <a:pt x="612" y="99"/>
                        <a:pt x="612" y="100"/>
                        <a:pt x="612" y="100"/>
                      </a:cubicBezTo>
                      <a:cubicBezTo>
                        <a:pt x="612" y="100"/>
                        <a:pt x="611" y="99"/>
                        <a:pt x="611" y="98"/>
                      </a:cubicBezTo>
                      <a:cubicBezTo>
                        <a:pt x="611" y="98"/>
                        <a:pt x="611" y="98"/>
                        <a:pt x="611" y="98"/>
                      </a:cubicBezTo>
                      <a:cubicBezTo>
                        <a:pt x="610" y="98"/>
                        <a:pt x="610" y="97"/>
                        <a:pt x="609" y="96"/>
                      </a:cubicBezTo>
                      <a:cubicBezTo>
                        <a:pt x="609" y="96"/>
                        <a:pt x="609" y="96"/>
                        <a:pt x="610" y="96"/>
                      </a:cubicBezTo>
                      <a:cubicBezTo>
                        <a:pt x="608" y="94"/>
                        <a:pt x="606" y="92"/>
                        <a:pt x="604" y="90"/>
                      </a:cubicBezTo>
                      <a:cubicBezTo>
                        <a:pt x="605" y="89"/>
                        <a:pt x="602" y="89"/>
                        <a:pt x="602" y="89"/>
                      </a:cubicBezTo>
                      <a:cubicBezTo>
                        <a:pt x="603" y="89"/>
                        <a:pt x="604" y="88"/>
                        <a:pt x="605" y="88"/>
                      </a:cubicBezTo>
                      <a:cubicBezTo>
                        <a:pt x="605" y="88"/>
                        <a:pt x="605" y="88"/>
                        <a:pt x="605" y="88"/>
                      </a:cubicBezTo>
                      <a:cubicBezTo>
                        <a:pt x="605" y="88"/>
                        <a:pt x="606" y="88"/>
                        <a:pt x="606" y="89"/>
                      </a:cubicBezTo>
                      <a:cubicBezTo>
                        <a:pt x="606" y="87"/>
                        <a:pt x="605" y="88"/>
                        <a:pt x="607" y="87"/>
                      </a:cubicBezTo>
                      <a:cubicBezTo>
                        <a:pt x="607" y="87"/>
                        <a:pt x="607" y="87"/>
                        <a:pt x="607" y="87"/>
                      </a:cubicBezTo>
                      <a:cubicBezTo>
                        <a:pt x="606" y="87"/>
                        <a:pt x="606" y="86"/>
                        <a:pt x="606" y="86"/>
                      </a:cubicBezTo>
                      <a:cubicBezTo>
                        <a:pt x="606" y="86"/>
                        <a:pt x="607" y="86"/>
                        <a:pt x="607" y="86"/>
                      </a:cubicBezTo>
                      <a:cubicBezTo>
                        <a:pt x="606" y="86"/>
                        <a:pt x="605" y="86"/>
                        <a:pt x="604" y="85"/>
                      </a:cubicBezTo>
                      <a:cubicBezTo>
                        <a:pt x="607" y="83"/>
                        <a:pt x="598" y="80"/>
                        <a:pt x="597" y="79"/>
                      </a:cubicBezTo>
                      <a:cubicBezTo>
                        <a:pt x="597" y="79"/>
                        <a:pt x="597" y="79"/>
                        <a:pt x="597" y="79"/>
                      </a:cubicBezTo>
                      <a:cubicBezTo>
                        <a:pt x="594" y="79"/>
                        <a:pt x="591" y="75"/>
                        <a:pt x="589" y="73"/>
                      </a:cubicBezTo>
                      <a:cubicBezTo>
                        <a:pt x="589" y="73"/>
                        <a:pt x="589" y="73"/>
                        <a:pt x="589" y="73"/>
                      </a:cubicBezTo>
                      <a:cubicBezTo>
                        <a:pt x="587" y="72"/>
                        <a:pt x="586" y="70"/>
                        <a:pt x="584" y="69"/>
                      </a:cubicBezTo>
                      <a:cubicBezTo>
                        <a:pt x="584" y="69"/>
                        <a:pt x="584" y="69"/>
                        <a:pt x="584" y="69"/>
                      </a:cubicBezTo>
                      <a:cubicBezTo>
                        <a:pt x="586" y="67"/>
                        <a:pt x="581" y="67"/>
                        <a:pt x="584" y="66"/>
                      </a:cubicBezTo>
                      <a:cubicBezTo>
                        <a:pt x="584" y="66"/>
                        <a:pt x="583" y="65"/>
                        <a:pt x="582" y="64"/>
                      </a:cubicBezTo>
                      <a:cubicBezTo>
                        <a:pt x="582" y="64"/>
                        <a:pt x="584" y="64"/>
                        <a:pt x="583" y="64"/>
                      </a:cubicBezTo>
                      <a:cubicBezTo>
                        <a:pt x="583" y="64"/>
                        <a:pt x="584" y="64"/>
                        <a:pt x="584" y="64"/>
                      </a:cubicBezTo>
                      <a:cubicBezTo>
                        <a:pt x="584" y="62"/>
                        <a:pt x="585" y="63"/>
                        <a:pt x="583" y="61"/>
                      </a:cubicBezTo>
                      <a:cubicBezTo>
                        <a:pt x="583" y="60"/>
                        <a:pt x="582" y="60"/>
                        <a:pt x="582" y="60"/>
                      </a:cubicBezTo>
                      <a:cubicBezTo>
                        <a:pt x="581" y="59"/>
                        <a:pt x="579" y="58"/>
                        <a:pt x="578" y="57"/>
                      </a:cubicBezTo>
                      <a:cubicBezTo>
                        <a:pt x="577" y="56"/>
                        <a:pt x="577" y="55"/>
                        <a:pt x="576" y="55"/>
                      </a:cubicBezTo>
                      <a:cubicBezTo>
                        <a:pt x="578" y="55"/>
                        <a:pt x="575" y="53"/>
                        <a:pt x="574" y="52"/>
                      </a:cubicBezTo>
                      <a:cubicBezTo>
                        <a:pt x="577" y="53"/>
                        <a:pt x="580" y="53"/>
                        <a:pt x="582" y="54"/>
                      </a:cubicBezTo>
                      <a:cubicBezTo>
                        <a:pt x="584" y="55"/>
                        <a:pt x="586" y="56"/>
                        <a:pt x="588" y="58"/>
                      </a:cubicBezTo>
                      <a:cubicBezTo>
                        <a:pt x="587" y="57"/>
                        <a:pt x="588" y="58"/>
                        <a:pt x="588" y="59"/>
                      </a:cubicBezTo>
                      <a:cubicBezTo>
                        <a:pt x="589" y="60"/>
                        <a:pt x="590" y="61"/>
                        <a:pt x="591" y="63"/>
                      </a:cubicBezTo>
                      <a:cubicBezTo>
                        <a:pt x="590" y="63"/>
                        <a:pt x="592" y="64"/>
                        <a:pt x="591" y="64"/>
                      </a:cubicBezTo>
                      <a:cubicBezTo>
                        <a:pt x="592" y="65"/>
                        <a:pt x="592" y="66"/>
                        <a:pt x="593" y="67"/>
                      </a:cubicBezTo>
                      <a:cubicBezTo>
                        <a:pt x="593" y="68"/>
                        <a:pt x="594" y="68"/>
                        <a:pt x="595" y="69"/>
                      </a:cubicBezTo>
                      <a:cubicBezTo>
                        <a:pt x="597" y="70"/>
                        <a:pt x="599" y="72"/>
                        <a:pt x="600" y="73"/>
                      </a:cubicBezTo>
                      <a:cubicBezTo>
                        <a:pt x="601" y="74"/>
                        <a:pt x="603" y="75"/>
                        <a:pt x="604" y="76"/>
                      </a:cubicBezTo>
                      <a:cubicBezTo>
                        <a:pt x="605" y="76"/>
                        <a:pt x="607" y="78"/>
                        <a:pt x="608" y="78"/>
                      </a:cubicBezTo>
                      <a:cubicBezTo>
                        <a:pt x="607" y="78"/>
                        <a:pt x="607" y="77"/>
                        <a:pt x="606" y="77"/>
                      </a:cubicBezTo>
                      <a:cubicBezTo>
                        <a:pt x="608" y="77"/>
                        <a:pt x="610" y="78"/>
                        <a:pt x="612" y="79"/>
                      </a:cubicBezTo>
                      <a:cubicBezTo>
                        <a:pt x="611" y="79"/>
                        <a:pt x="611" y="79"/>
                        <a:pt x="610" y="80"/>
                      </a:cubicBezTo>
                      <a:cubicBezTo>
                        <a:pt x="610" y="81"/>
                        <a:pt x="614" y="82"/>
                        <a:pt x="612" y="80"/>
                      </a:cubicBezTo>
                      <a:cubicBezTo>
                        <a:pt x="613" y="80"/>
                        <a:pt x="614" y="81"/>
                        <a:pt x="615" y="82"/>
                      </a:cubicBezTo>
                      <a:cubicBezTo>
                        <a:pt x="616" y="82"/>
                        <a:pt x="616" y="81"/>
                        <a:pt x="617" y="82"/>
                      </a:cubicBezTo>
                      <a:cubicBezTo>
                        <a:pt x="617" y="80"/>
                        <a:pt x="616" y="79"/>
                        <a:pt x="617" y="79"/>
                      </a:cubicBezTo>
                      <a:cubicBezTo>
                        <a:pt x="617" y="79"/>
                        <a:pt x="617" y="79"/>
                        <a:pt x="616" y="78"/>
                      </a:cubicBezTo>
                      <a:cubicBezTo>
                        <a:pt x="618" y="78"/>
                        <a:pt x="618" y="78"/>
                        <a:pt x="619" y="78"/>
                      </a:cubicBezTo>
                      <a:cubicBezTo>
                        <a:pt x="619" y="78"/>
                        <a:pt x="619" y="78"/>
                        <a:pt x="619" y="78"/>
                      </a:cubicBezTo>
                      <a:cubicBezTo>
                        <a:pt x="619" y="78"/>
                        <a:pt x="619" y="78"/>
                        <a:pt x="619" y="78"/>
                      </a:cubicBezTo>
                      <a:cubicBezTo>
                        <a:pt x="620" y="77"/>
                        <a:pt x="621" y="77"/>
                        <a:pt x="621" y="78"/>
                      </a:cubicBezTo>
                      <a:cubicBezTo>
                        <a:pt x="621" y="78"/>
                        <a:pt x="621" y="78"/>
                        <a:pt x="621" y="78"/>
                      </a:cubicBezTo>
                      <a:cubicBezTo>
                        <a:pt x="622" y="78"/>
                        <a:pt x="624" y="79"/>
                        <a:pt x="625" y="80"/>
                      </a:cubicBezTo>
                      <a:cubicBezTo>
                        <a:pt x="626" y="80"/>
                        <a:pt x="627" y="80"/>
                        <a:pt x="627" y="80"/>
                      </a:cubicBezTo>
                      <a:cubicBezTo>
                        <a:pt x="629" y="80"/>
                        <a:pt x="630" y="81"/>
                        <a:pt x="631" y="82"/>
                      </a:cubicBezTo>
                      <a:cubicBezTo>
                        <a:pt x="630" y="82"/>
                        <a:pt x="630" y="82"/>
                        <a:pt x="629" y="82"/>
                      </a:cubicBezTo>
                      <a:cubicBezTo>
                        <a:pt x="629" y="82"/>
                        <a:pt x="629" y="82"/>
                        <a:pt x="629" y="83"/>
                      </a:cubicBezTo>
                      <a:cubicBezTo>
                        <a:pt x="628" y="82"/>
                        <a:pt x="629" y="83"/>
                        <a:pt x="627" y="82"/>
                      </a:cubicBezTo>
                      <a:cubicBezTo>
                        <a:pt x="628" y="83"/>
                        <a:pt x="628" y="84"/>
                        <a:pt x="629" y="84"/>
                      </a:cubicBezTo>
                      <a:cubicBezTo>
                        <a:pt x="627" y="84"/>
                        <a:pt x="626" y="83"/>
                        <a:pt x="625" y="83"/>
                      </a:cubicBezTo>
                      <a:cubicBezTo>
                        <a:pt x="625" y="84"/>
                        <a:pt x="626" y="84"/>
                        <a:pt x="626" y="84"/>
                      </a:cubicBezTo>
                      <a:cubicBezTo>
                        <a:pt x="625" y="84"/>
                        <a:pt x="624" y="85"/>
                        <a:pt x="623" y="84"/>
                      </a:cubicBezTo>
                      <a:cubicBezTo>
                        <a:pt x="623" y="84"/>
                        <a:pt x="623" y="85"/>
                        <a:pt x="623" y="85"/>
                      </a:cubicBezTo>
                      <a:cubicBezTo>
                        <a:pt x="623" y="85"/>
                        <a:pt x="622" y="85"/>
                        <a:pt x="622" y="85"/>
                      </a:cubicBezTo>
                      <a:cubicBezTo>
                        <a:pt x="622" y="85"/>
                        <a:pt x="621" y="85"/>
                        <a:pt x="622" y="85"/>
                      </a:cubicBezTo>
                      <a:cubicBezTo>
                        <a:pt x="618" y="85"/>
                        <a:pt x="624" y="90"/>
                        <a:pt x="625" y="90"/>
                      </a:cubicBezTo>
                      <a:cubicBezTo>
                        <a:pt x="625" y="91"/>
                        <a:pt x="625" y="90"/>
                        <a:pt x="625" y="90"/>
                      </a:cubicBezTo>
                      <a:cubicBezTo>
                        <a:pt x="626" y="91"/>
                        <a:pt x="627" y="91"/>
                        <a:pt x="627" y="92"/>
                      </a:cubicBezTo>
                      <a:cubicBezTo>
                        <a:pt x="629" y="94"/>
                        <a:pt x="631" y="95"/>
                        <a:pt x="632" y="97"/>
                      </a:cubicBezTo>
                      <a:cubicBezTo>
                        <a:pt x="630" y="99"/>
                        <a:pt x="627" y="95"/>
                        <a:pt x="624" y="94"/>
                      </a:cubicBezTo>
                      <a:cubicBezTo>
                        <a:pt x="624" y="95"/>
                        <a:pt x="624" y="95"/>
                        <a:pt x="624" y="96"/>
                      </a:cubicBezTo>
                      <a:cubicBezTo>
                        <a:pt x="624" y="96"/>
                        <a:pt x="624" y="96"/>
                        <a:pt x="624" y="96"/>
                      </a:cubicBezTo>
                      <a:cubicBezTo>
                        <a:pt x="625" y="97"/>
                        <a:pt x="625" y="98"/>
                        <a:pt x="625" y="99"/>
                      </a:cubicBezTo>
                      <a:cubicBezTo>
                        <a:pt x="626" y="100"/>
                        <a:pt x="627" y="101"/>
                        <a:pt x="628" y="103"/>
                      </a:cubicBezTo>
                      <a:cubicBezTo>
                        <a:pt x="630" y="105"/>
                        <a:pt x="632" y="106"/>
                        <a:pt x="633" y="107"/>
                      </a:cubicBezTo>
                      <a:cubicBezTo>
                        <a:pt x="633" y="107"/>
                        <a:pt x="633" y="107"/>
                        <a:pt x="633" y="107"/>
                      </a:cubicBezTo>
                      <a:cubicBezTo>
                        <a:pt x="633" y="110"/>
                        <a:pt x="632" y="107"/>
                        <a:pt x="631" y="107"/>
                      </a:cubicBezTo>
                      <a:cubicBezTo>
                        <a:pt x="631" y="109"/>
                        <a:pt x="631" y="109"/>
                        <a:pt x="632" y="110"/>
                      </a:cubicBezTo>
                      <a:cubicBezTo>
                        <a:pt x="632" y="110"/>
                        <a:pt x="634" y="113"/>
                        <a:pt x="632" y="113"/>
                      </a:cubicBezTo>
                      <a:cubicBezTo>
                        <a:pt x="633" y="113"/>
                        <a:pt x="632" y="112"/>
                        <a:pt x="632" y="112"/>
                      </a:cubicBezTo>
                      <a:cubicBezTo>
                        <a:pt x="632" y="112"/>
                        <a:pt x="628" y="114"/>
                        <a:pt x="629" y="112"/>
                      </a:cubicBezTo>
                      <a:cubicBezTo>
                        <a:pt x="629" y="112"/>
                        <a:pt x="630" y="112"/>
                        <a:pt x="630" y="112"/>
                      </a:cubicBezTo>
                      <a:cubicBezTo>
                        <a:pt x="628" y="111"/>
                        <a:pt x="624" y="112"/>
                        <a:pt x="625" y="112"/>
                      </a:cubicBezTo>
                      <a:cubicBezTo>
                        <a:pt x="625" y="113"/>
                        <a:pt x="624" y="112"/>
                        <a:pt x="625" y="113"/>
                      </a:cubicBezTo>
                      <a:cubicBezTo>
                        <a:pt x="623" y="112"/>
                        <a:pt x="623" y="113"/>
                        <a:pt x="623" y="114"/>
                      </a:cubicBezTo>
                      <a:cubicBezTo>
                        <a:pt x="623" y="114"/>
                        <a:pt x="623" y="114"/>
                        <a:pt x="623" y="114"/>
                      </a:cubicBezTo>
                      <a:cubicBezTo>
                        <a:pt x="622" y="114"/>
                        <a:pt x="621" y="114"/>
                        <a:pt x="621" y="114"/>
                      </a:cubicBezTo>
                      <a:cubicBezTo>
                        <a:pt x="620" y="115"/>
                        <a:pt x="618" y="115"/>
                        <a:pt x="617" y="115"/>
                      </a:cubicBezTo>
                      <a:cubicBezTo>
                        <a:pt x="616" y="115"/>
                        <a:pt x="615" y="114"/>
                        <a:pt x="614" y="114"/>
                      </a:cubicBezTo>
                      <a:cubicBezTo>
                        <a:pt x="613" y="114"/>
                        <a:pt x="607" y="112"/>
                        <a:pt x="609" y="115"/>
                      </a:cubicBezTo>
                      <a:cubicBezTo>
                        <a:pt x="608" y="115"/>
                        <a:pt x="608" y="115"/>
                        <a:pt x="607" y="115"/>
                      </a:cubicBezTo>
                      <a:cubicBezTo>
                        <a:pt x="608" y="115"/>
                        <a:pt x="607" y="115"/>
                        <a:pt x="607" y="115"/>
                      </a:cubicBezTo>
                      <a:cubicBezTo>
                        <a:pt x="608" y="115"/>
                        <a:pt x="608" y="116"/>
                        <a:pt x="608" y="116"/>
                      </a:cubicBezTo>
                      <a:cubicBezTo>
                        <a:pt x="607" y="116"/>
                        <a:pt x="606" y="116"/>
                        <a:pt x="606" y="115"/>
                      </a:cubicBezTo>
                      <a:cubicBezTo>
                        <a:pt x="605" y="115"/>
                        <a:pt x="605" y="115"/>
                        <a:pt x="605" y="114"/>
                      </a:cubicBezTo>
                      <a:cubicBezTo>
                        <a:pt x="603" y="114"/>
                        <a:pt x="603" y="115"/>
                        <a:pt x="601" y="114"/>
                      </a:cubicBezTo>
                      <a:cubicBezTo>
                        <a:pt x="600" y="113"/>
                        <a:pt x="598" y="112"/>
                        <a:pt x="597" y="111"/>
                      </a:cubicBezTo>
                      <a:cubicBezTo>
                        <a:pt x="598" y="111"/>
                        <a:pt x="598" y="111"/>
                        <a:pt x="598" y="111"/>
                      </a:cubicBezTo>
                      <a:cubicBezTo>
                        <a:pt x="598" y="110"/>
                        <a:pt x="598" y="109"/>
                        <a:pt x="597" y="109"/>
                      </a:cubicBezTo>
                      <a:cubicBezTo>
                        <a:pt x="598" y="109"/>
                        <a:pt x="598" y="110"/>
                        <a:pt x="597" y="110"/>
                      </a:cubicBezTo>
                      <a:cubicBezTo>
                        <a:pt x="596" y="109"/>
                        <a:pt x="596" y="109"/>
                        <a:pt x="596" y="108"/>
                      </a:cubicBezTo>
                      <a:cubicBezTo>
                        <a:pt x="596" y="108"/>
                        <a:pt x="595" y="107"/>
                        <a:pt x="595" y="106"/>
                      </a:cubicBezTo>
                      <a:cubicBezTo>
                        <a:pt x="595" y="106"/>
                        <a:pt x="595" y="106"/>
                        <a:pt x="595" y="106"/>
                      </a:cubicBezTo>
                      <a:cubicBezTo>
                        <a:pt x="595" y="106"/>
                        <a:pt x="594" y="105"/>
                        <a:pt x="595" y="105"/>
                      </a:cubicBezTo>
                      <a:cubicBezTo>
                        <a:pt x="594" y="104"/>
                        <a:pt x="594" y="103"/>
                        <a:pt x="593" y="102"/>
                      </a:cubicBezTo>
                      <a:cubicBezTo>
                        <a:pt x="594" y="102"/>
                        <a:pt x="595" y="103"/>
                        <a:pt x="596" y="103"/>
                      </a:cubicBezTo>
                      <a:cubicBezTo>
                        <a:pt x="595" y="102"/>
                        <a:pt x="593" y="101"/>
                        <a:pt x="592" y="100"/>
                      </a:cubicBezTo>
                      <a:cubicBezTo>
                        <a:pt x="591" y="99"/>
                        <a:pt x="589" y="97"/>
                        <a:pt x="588" y="97"/>
                      </a:cubicBezTo>
                      <a:cubicBezTo>
                        <a:pt x="587" y="98"/>
                        <a:pt x="588" y="97"/>
                        <a:pt x="589" y="97"/>
                      </a:cubicBezTo>
                      <a:cubicBezTo>
                        <a:pt x="589" y="96"/>
                        <a:pt x="589" y="96"/>
                        <a:pt x="589" y="95"/>
                      </a:cubicBezTo>
                      <a:cubicBezTo>
                        <a:pt x="588" y="94"/>
                        <a:pt x="587" y="94"/>
                        <a:pt x="587" y="93"/>
                      </a:cubicBezTo>
                      <a:cubicBezTo>
                        <a:pt x="587" y="93"/>
                        <a:pt x="586" y="93"/>
                        <a:pt x="586" y="94"/>
                      </a:cubicBezTo>
                      <a:cubicBezTo>
                        <a:pt x="586" y="94"/>
                        <a:pt x="586" y="94"/>
                        <a:pt x="585" y="94"/>
                      </a:cubicBezTo>
                      <a:cubicBezTo>
                        <a:pt x="585" y="94"/>
                        <a:pt x="586" y="96"/>
                        <a:pt x="586" y="96"/>
                      </a:cubicBezTo>
                      <a:cubicBezTo>
                        <a:pt x="585" y="97"/>
                        <a:pt x="583" y="96"/>
                        <a:pt x="583" y="96"/>
                      </a:cubicBezTo>
                      <a:cubicBezTo>
                        <a:pt x="584" y="97"/>
                        <a:pt x="582" y="98"/>
                        <a:pt x="583" y="99"/>
                      </a:cubicBezTo>
                      <a:cubicBezTo>
                        <a:pt x="584" y="99"/>
                        <a:pt x="585" y="98"/>
                        <a:pt x="584" y="97"/>
                      </a:cubicBezTo>
                      <a:cubicBezTo>
                        <a:pt x="587" y="98"/>
                        <a:pt x="587" y="98"/>
                        <a:pt x="589" y="100"/>
                      </a:cubicBezTo>
                      <a:cubicBezTo>
                        <a:pt x="588" y="100"/>
                        <a:pt x="587" y="99"/>
                        <a:pt x="586" y="99"/>
                      </a:cubicBezTo>
                      <a:cubicBezTo>
                        <a:pt x="586" y="100"/>
                        <a:pt x="586" y="101"/>
                        <a:pt x="584" y="100"/>
                      </a:cubicBezTo>
                      <a:cubicBezTo>
                        <a:pt x="584" y="102"/>
                        <a:pt x="585" y="103"/>
                        <a:pt x="586" y="103"/>
                      </a:cubicBezTo>
                      <a:cubicBezTo>
                        <a:pt x="586" y="104"/>
                        <a:pt x="586" y="103"/>
                        <a:pt x="587" y="104"/>
                      </a:cubicBezTo>
                      <a:cubicBezTo>
                        <a:pt x="588" y="104"/>
                        <a:pt x="588" y="105"/>
                        <a:pt x="588" y="105"/>
                      </a:cubicBezTo>
                      <a:cubicBezTo>
                        <a:pt x="589" y="107"/>
                        <a:pt x="592" y="108"/>
                        <a:pt x="593" y="110"/>
                      </a:cubicBezTo>
                      <a:cubicBezTo>
                        <a:pt x="593" y="110"/>
                        <a:pt x="596" y="113"/>
                        <a:pt x="596" y="114"/>
                      </a:cubicBezTo>
                      <a:cubicBezTo>
                        <a:pt x="596" y="114"/>
                        <a:pt x="596" y="114"/>
                        <a:pt x="596" y="114"/>
                      </a:cubicBezTo>
                      <a:cubicBezTo>
                        <a:pt x="597" y="115"/>
                        <a:pt x="599" y="116"/>
                        <a:pt x="599" y="117"/>
                      </a:cubicBezTo>
                      <a:cubicBezTo>
                        <a:pt x="599" y="117"/>
                        <a:pt x="599" y="117"/>
                        <a:pt x="598" y="117"/>
                      </a:cubicBezTo>
                      <a:cubicBezTo>
                        <a:pt x="598" y="117"/>
                        <a:pt x="598" y="119"/>
                        <a:pt x="598" y="119"/>
                      </a:cubicBezTo>
                      <a:cubicBezTo>
                        <a:pt x="597" y="118"/>
                        <a:pt x="596" y="118"/>
                        <a:pt x="594" y="119"/>
                      </a:cubicBezTo>
                      <a:cubicBezTo>
                        <a:pt x="595" y="120"/>
                        <a:pt x="596" y="121"/>
                        <a:pt x="597" y="122"/>
                      </a:cubicBezTo>
                      <a:cubicBezTo>
                        <a:pt x="595" y="121"/>
                        <a:pt x="594" y="120"/>
                        <a:pt x="592" y="119"/>
                      </a:cubicBezTo>
                      <a:cubicBezTo>
                        <a:pt x="592" y="119"/>
                        <a:pt x="591" y="119"/>
                        <a:pt x="590" y="119"/>
                      </a:cubicBezTo>
                      <a:cubicBezTo>
                        <a:pt x="589" y="119"/>
                        <a:pt x="584" y="121"/>
                        <a:pt x="585" y="123"/>
                      </a:cubicBezTo>
                      <a:cubicBezTo>
                        <a:pt x="585" y="123"/>
                        <a:pt x="586" y="128"/>
                        <a:pt x="587" y="129"/>
                      </a:cubicBezTo>
                      <a:cubicBezTo>
                        <a:pt x="584" y="128"/>
                        <a:pt x="581" y="129"/>
                        <a:pt x="578" y="130"/>
                      </a:cubicBezTo>
                      <a:cubicBezTo>
                        <a:pt x="576" y="130"/>
                        <a:pt x="575" y="130"/>
                        <a:pt x="576" y="133"/>
                      </a:cubicBezTo>
                      <a:cubicBezTo>
                        <a:pt x="577" y="134"/>
                        <a:pt x="577" y="135"/>
                        <a:pt x="578" y="136"/>
                      </a:cubicBezTo>
                      <a:cubicBezTo>
                        <a:pt x="576" y="136"/>
                        <a:pt x="573" y="137"/>
                        <a:pt x="574" y="139"/>
                      </a:cubicBezTo>
                      <a:cubicBezTo>
                        <a:pt x="572" y="139"/>
                        <a:pt x="571" y="140"/>
                        <a:pt x="569" y="140"/>
                      </a:cubicBezTo>
                      <a:cubicBezTo>
                        <a:pt x="567" y="140"/>
                        <a:pt x="565" y="138"/>
                        <a:pt x="563" y="138"/>
                      </a:cubicBezTo>
                      <a:cubicBezTo>
                        <a:pt x="565" y="140"/>
                        <a:pt x="566" y="143"/>
                        <a:pt x="568" y="144"/>
                      </a:cubicBezTo>
                      <a:cubicBezTo>
                        <a:pt x="567" y="145"/>
                        <a:pt x="566" y="144"/>
                        <a:pt x="565" y="144"/>
                      </a:cubicBezTo>
                      <a:cubicBezTo>
                        <a:pt x="564" y="144"/>
                        <a:pt x="564" y="144"/>
                        <a:pt x="563" y="145"/>
                      </a:cubicBezTo>
                      <a:cubicBezTo>
                        <a:pt x="563" y="145"/>
                        <a:pt x="563" y="145"/>
                        <a:pt x="562" y="145"/>
                      </a:cubicBezTo>
                      <a:cubicBezTo>
                        <a:pt x="562" y="145"/>
                        <a:pt x="561" y="145"/>
                        <a:pt x="561" y="146"/>
                      </a:cubicBezTo>
                      <a:cubicBezTo>
                        <a:pt x="560" y="146"/>
                        <a:pt x="560" y="145"/>
                        <a:pt x="559" y="144"/>
                      </a:cubicBezTo>
                      <a:cubicBezTo>
                        <a:pt x="558" y="144"/>
                        <a:pt x="556" y="144"/>
                        <a:pt x="556" y="145"/>
                      </a:cubicBezTo>
                      <a:cubicBezTo>
                        <a:pt x="555" y="145"/>
                        <a:pt x="553" y="144"/>
                        <a:pt x="553" y="146"/>
                      </a:cubicBezTo>
                      <a:cubicBezTo>
                        <a:pt x="553" y="147"/>
                        <a:pt x="554" y="146"/>
                        <a:pt x="555" y="147"/>
                      </a:cubicBezTo>
                      <a:cubicBezTo>
                        <a:pt x="555" y="148"/>
                        <a:pt x="554" y="147"/>
                        <a:pt x="555" y="148"/>
                      </a:cubicBezTo>
                      <a:cubicBezTo>
                        <a:pt x="553" y="147"/>
                        <a:pt x="554" y="148"/>
                        <a:pt x="553" y="149"/>
                      </a:cubicBezTo>
                      <a:cubicBezTo>
                        <a:pt x="555" y="149"/>
                        <a:pt x="557" y="149"/>
                        <a:pt x="558" y="150"/>
                      </a:cubicBezTo>
                      <a:cubicBezTo>
                        <a:pt x="559" y="150"/>
                        <a:pt x="561" y="153"/>
                        <a:pt x="562" y="153"/>
                      </a:cubicBezTo>
                      <a:cubicBezTo>
                        <a:pt x="562" y="152"/>
                        <a:pt x="562" y="152"/>
                        <a:pt x="562" y="151"/>
                      </a:cubicBezTo>
                      <a:cubicBezTo>
                        <a:pt x="563" y="151"/>
                        <a:pt x="563" y="151"/>
                        <a:pt x="563" y="151"/>
                      </a:cubicBezTo>
                      <a:cubicBezTo>
                        <a:pt x="564" y="151"/>
                        <a:pt x="563" y="152"/>
                        <a:pt x="563" y="152"/>
                      </a:cubicBezTo>
                      <a:cubicBezTo>
                        <a:pt x="564" y="152"/>
                        <a:pt x="564" y="152"/>
                        <a:pt x="564" y="153"/>
                      </a:cubicBezTo>
                      <a:cubicBezTo>
                        <a:pt x="565" y="153"/>
                        <a:pt x="567" y="152"/>
                        <a:pt x="567" y="153"/>
                      </a:cubicBezTo>
                      <a:cubicBezTo>
                        <a:pt x="567" y="153"/>
                        <a:pt x="566" y="153"/>
                        <a:pt x="566" y="153"/>
                      </a:cubicBezTo>
                      <a:cubicBezTo>
                        <a:pt x="566" y="154"/>
                        <a:pt x="566" y="154"/>
                        <a:pt x="567" y="154"/>
                      </a:cubicBezTo>
                      <a:cubicBezTo>
                        <a:pt x="568" y="155"/>
                        <a:pt x="567" y="153"/>
                        <a:pt x="568" y="155"/>
                      </a:cubicBezTo>
                      <a:cubicBezTo>
                        <a:pt x="570" y="158"/>
                        <a:pt x="570" y="158"/>
                        <a:pt x="573" y="159"/>
                      </a:cubicBezTo>
                      <a:cubicBezTo>
                        <a:pt x="574" y="160"/>
                        <a:pt x="576" y="160"/>
                        <a:pt x="577" y="161"/>
                      </a:cubicBezTo>
                      <a:cubicBezTo>
                        <a:pt x="579" y="162"/>
                        <a:pt x="579" y="166"/>
                        <a:pt x="580" y="168"/>
                      </a:cubicBezTo>
                      <a:cubicBezTo>
                        <a:pt x="581" y="170"/>
                        <a:pt x="583" y="173"/>
                        <a:pt x="582" y="175"/>
                      </a:cubicBezTo>
                      <a:cubicBezTo>
                        <a:pt x="581" y="176"/>
                        <a:pt x="577" y="177"/>
                        <a:pt x="575" y="177"/>
                      </a:cubicBezTo>
                      <a:cubicBezTo>
                        <a:pt x="574" y="176"/>
                        <a:pt x="573" y="175"/>
                        <a:pt x="571" y="175"/>
                      </a:cubicBezTo>
                      <a:cubicBezTo>
                        <a:pt x="570" y="175"/>
                        <a:pt x="569" y="175"/>
                        <a:pt x="568" y="175"/>
                      </a:cubicBezTo>
                      <a:cubicBezTo>
                        <a:pt x="568" y="175"/>
                        <a:pt x="565" y="174"/>
                        <a:pt x="565" y="175"/>
                      </a:cubicBezTo>
                      <a:cubicBezTo>
                        <a:pt x="564" y="176"/>
                        <a:pt x="563" y="175"/>
                        <a:pt x="562" y="175"/>
                      </a:cubicBezTo>
                      <a:cubicBezTo>
                        <a:pt x="561" y="174"/>
                        <a:pt x="553" y="175"/>
                        <a:pt x="553" y="175"/>
                      </a:cubicBezTo>
                      <a:cubicBezTo>
                        <a:pt x="550" y="174"/>
                        <a:pt x="549" y="173"/>
                        <a:pt x="546" y="174"/>
                      </a:cubicBezTo>
                      <a:cubicBezTo>
                        <a:pt x="545" y="175"/>
                        <a:pt x="545" y="174"/>
                        <a:pt x="545" y="176"/>
                      </a:cubicBezTo>
                      <a:cubicBezTo>
                        <a:pt x="544" y="176"/>
                        <a:pt x="543" y="176"/>
                        <a:pt x="542" y="176"/>
                      </a:cubicBezTo>
                      <a:cubicBezTo>
                        <a:pt x="541" y="176"/>
                        <a:pt x="541" y="176"/>
                        <a:pt x="540" y="176"/>
                      </a:cubicBezTo>
                      <a:cubicBezTo>
                        <a:pt x="540" y="176"/>
                        <a:pt x="539" y="178"/>
                        <a:pt x="539" y="178"/>
                      </a:cubicBezTo>
                      <a:cubicBezTo>
                        <a:pt x="539" y="178"/>
                        <a:pt x="540" y="179"/>
                        <a:pt x="540" y="179"/>
                      </a:cubicBezTo>
                      <a:cubicBezTo>
                        <a:pt x="540" y="179"/>
                        <a:pt x="541" y="179"/>
                        <a:pt x="541" y="179"/>
                      </a:cubicBezTo>
                      <a:cubicBezTo>
                        <a:pt x="541" y="180"/>
                        <a:pt x="542" y="180"/>
                        <a:pt x="542" y="181"/>
                      </a:cubicBezTo>
                      <a:cubicBezTo>
                        <a:pt x="543" y="181"/>
                        <a:pt x="543" y="182"/>
                        <a:pt x="543" y="182"/>
                      </a:cubicBezTo>
                      <a:cubicBezTo>
                        <a:pt x="543" y="182"/>
                        <a:pt x="543" y="183"/>
                        <a:pt x="543" y="183"/>
                      </a:cubicBezTo>
                      <a:cubicBezTo>
                        <a:pt x="544" y="186"/>
                        <a:pt x="546" y="188"/>
                        <a:pt x="547" y="191"/>
                      </a:cubicBezTo>
                      <a:cubicBezTo>
                        <a:pt x="546" y="191"/>
                        <a:pt x="546" y="191"/>
                        <a:pt x="546" y="191"/>
                      </a:cubicBezTo>
                      <a:cubicBezTo>
                        <a:pt x="547" y="194"/>
                        <a:pt x="546" y="196"/>
                        <a:pt x="545" y="199"/>
                      </a:cubicBezTo>
                      <a:cubicBezTo>
                        <a:pt x="545" y="201"/>
                        <a:pt x="544" y="203"/>
                        <a:pt x="545" y="203"/>
                      </a:cubicBezTo>
                      <a:cubicBezTo>
                        <a:pt x="546" y="204"/>
                        <a:pt x="546" y="203"/>
                        <a:pt x="547" y="203"/>
                      </a:cubicBezTo>
                      <a:cubicBezTo>
                        <a:pt x="547" y="204"/>
                        <a:pt x="547" y="204"/>
                        <a:pt x="546" y="204"/>
                      </a:cubicBezTo>
                      <a:cubicBezTo>
                        <a:pt x="547" y="207"/>
                        <a:pt x="547" y="204"/>
                        <a:pt x="548" y="205"/>
                      </a:cubicBezTo>
                      <a:cubicBezTo>
                        <a:pt x="548" y="206"/>
                        <a:pt x="549" y="208"/>
                        <a:pt x="549" y="209"/>
                      </a:cubicBezTo>
                      <a:cubicBezTo>
                        <a:pt x="549" y="209"/>
                        <a:pt x="549" y="209"/>
                        <a:pt x="549" y="209"/>
                      </a:cubicBezTo>
                      <a:cubicBezTo>
                        <a:pt x="549" y="210"/>
                        <a:pt x="549" y="213"/>
                        <a:pt x="550" y="213"/>
                      </a:cubicBezTo>
                      <a:cubicBezTo>
                        <a:pt x="550" y="213"/>
                        <a:pt x="552" y="214"/>
                        <a:pt x="552" y="214"/>
                      </a:cubicBezTo>
                      <a:cubicBezTo>
                        <a:pt x="553" y="214"/>
                        <a:pt x="554" y="214"/>
                        <a:pt x="554" y="214"/>
                      </a:cubicBezTo>
                      <a:cubicBezTo>
                        <a:pt x="555" y="214"/>
                        <a:pt x="555" y="214"/>
                        <a:pt x="555" y="214"/>
                      </a:cubicBezTo>
                      <a:cubicBezTo>
                        <a:pt x="556" y="214"/>
                        <a:pt x="556" y="215"/>
                        <a:pt x="557" y="214"/>
                      </a:cubicBezTo>
                      <a:cubicBezTo>
                        <a:pt x="559" y="214"/>
                        <a:pt x="560" y="213"/>
                        <a:pt x="562" y="213"/>
                      </a:cubicBezTo>
                      <a:cubicBezTo>
                        <a:pt x="564" y="214"/>
                        <a:pt x="565" y="215"/>
                        <a:pt x="567" y="217"/>
                      </a:cubicBezTo>
                      <a:cubicBezTo>
                        <a:pt x="569" y="220"/>
                        <a:pt x="573" y="219"/>
                        <a:pt x="576" y="217"/>
                      </a:cubicBezTo>
                      <a:cubicBezTo>
                        <a:pt x="578" y="216"/>
                        <a:pt x="579" y="216"/>
                        <a:pt x="581" y="217"/>
                      </a:cubicBezTo>
                      <a:cubicBezTo>
                        <a:pt x="582" y="217"/>
                        <a:pt x="584" y="217"/>
                        <a:pt x="585" y="217"/>
                      </a:cubicBezTo>
                      <a:cubicBezTo>
                        <a:pt x="585" y="216"/>
                        <a:pt x="587" y="217"/>
                        <a:pt x="588" y="217"/>
                      </a:cubicBezTo>
                      <a:cubicBezTo>
                        <a:pt x="590" y="216"/>
                        <a:pt x="589" y="215"/>
                        <a:pt x="590" y="214"/>
                      </a:cubicBezTo>
                      <a:cubicBezTo>
                        <a:pt x="591" y="212"/>
                        <a:pt x="593" y="212"/>
                        <a:pt x="594" y="211"/>
                      </a:cubicBezTo>
                      <a:cubicBezTo>
                        <a:pt x="595" y="210"/>
                        <a:pt x="595" y="209"/>
                        <a:pt x="596" y="209"/>
                      </a:cubicBezTo>
                      <a:cubicBezTo>
                        <a:pt x="595" y="207"/>
                        <a:pt x="596" y="207"/>
                        <a:pt x="597" y="206"/>
                      </a:cubicBezTo>
                      <a:cubicBezTo>
                        <a:pt x="597" y="206"/>
                        <a:pt x="597" y="206"/>
                        <a:pt x="597" y="205"/>
                      </a:cubicBezTo>
                      <a:cubicBezTo>
                        <a:pt x="597" y="205"/>
                        <a:pt x="598" y="204"/>
                        <a:pt x="598" y="204"/>
                      </a:cubicBezTo>
                      <a:cubicBezTo>
                        <a:pt x="599" y="203"/>
                        <a:pt x="600" y="203"/>
                        <a:pt x="599" y="202"/>
                      </a:cubicBezTo>
                      <a:cubicBezTo>
                        <a:pt x="599" y="201"/>
                        <a:pt x="598" y="202"/>
                        <a:pt x="598" y="201"/>
                      </a:cubicBezTo>
                      <a:cubicBezTo>
                        <a:pt x="597" y="200"/>
                        <a:pt x="596" y="199"/>
                        <a:pt x="596" y="197"/>
                      </a:cubicBezTo>
                      <a:cubicBezTo>
                        <a:pt x="596" y="197"/>
                        <a:pt x="597" y="196"/>
                        <a:pt x="598" y="196"/>
                      </a:cubicBezTo>
                      <a:cubicBezTo>
                        <a:pt x="598" y="195"/>
                        <a:pt x="598" y="195"/>
                        <a:pt x="598" y="195"/>
                      </a:cubicBezTo>
                      <a:cubicBezTo>
                        <a:pt x="598" y="194"/>
                        <a:pt x="600" y="192"/>
                        <a:pt x="601" y="190"/>
                      </a:cubicBezTo>
                      <a:cubicBezTo>
                        <a:pt x="601" y="190"/>
                        <a:pt x="601" y="190"/>
                        <a:pt x="602" y="189"/>
                      </a:cubicBezTo>
                      <a:cubicBezTo>
                        <a:pt x="602" y="189"/>
                        <a:pt x="603" y="189"/>
                        <a:pt x="603" y="188"/>
                      </a:cubicBezTo>
                      <a:cubicBezTo>
                        <a:pt x="604" y="188"/>
                        <a:pt x="606" y="187"/>
                        <a:pt x="607" y="186"/>
                      </a:cubicBezTo>
                      <a:cubicBezTo>
                        <a:pt x="608" y="185"/>
                        <a:pt x="608" y="185"/>
                        <a:pt x="609" y="184"/>
                      </a:cubicBezTo>
                      <a:cubicBezTo>
                        <a:pt x="608" y="182"/>
                        <a:pt x="607" y="181"/>
                        <a:pt x="606" y="178"/>
                      </a:cubicBezTo>
                      <a:cubicBezTo>
                        <a:pt x="607" y="178"/>
                        <a:pt x="608" y="178"/>
                        <a:pt x="608" y="176"/>
                      </a:cubicBezTo>
                      <a:cubicBezTo>
                        <a:pt x="609" y="176"/>
                        <a:pt x="611" y="175"/>
                        <a:pt x="613" y="176"/>
                      </a:cubicBezTo>
                      <a:cubicBezTo>
                        <a:pt x="614" y="176"/>
                        <a:pt x="616" y="176"/>
                        <a:pt x="617" y="177"/>
                      </a:cubicBezTo>
                      <a:cubicBezTo>
                        <a:pt x="618" y="177"/>
                        <a:pt x="619" y="178"/>
                        <a:pt x="621" y="178"/>
                      </a:cubicBezTo>
                      <a:cubicBezTo>
                        <a:pt x="622" y="178"/>
                        <a:pt x="623" y="176"/>
                        <a:pt x="623" y="175"/>
                      </a:cubicBezTo>
                      <a:cubicBezTo>
                        <a:pt x="623" y="175"/>
                        <a:pt x="625" y="174"/>
                        <a:pt x="625" y="174"/>
                      </a:cubicBezTo>
                      <a:cubicBezTo>
                        <a:pt x="626" y="174"/>
                        <a:pt x="627" y="174"/>
                        <a:pt x="627" y="174"/>
                      </a:cubicBezTo>
                      <a:cubicBezTo>
                        <a:pt x="628" y="173"/>
                        <a:pt x="628" y="172"/>
                        <a:pt x="627" y="171"/>
                      </a:cubicBezTo>
                      <a:cubicBezTo>
                        <a:pt x="629" y="171"/>
                        <a:pt x="630" y="170"/>
                        <a:pt x="631" y="171"/>
                      </a:cubicBezTo>
                      <a:cubicBezTo>
                        <a:pt x="633" y="171"/>
                        <a:pt x="634" y="172"/>
                        <a:pt x="635" y="173"/>
                      </a:cubicBezTo>
                      <a:cubicBezTo>
                        <a:pt x="636" y="173"/>
                        <a:pt x="637" y="174"/>
                        <a:pt x="638" y="175"/>
                      </a:cubicBezTo>
                      <a:cubicBezTo>
                        <a:pt x="639" y="176"/>
                        <a:pt x="640" y="176"/>
                        <a:pt x="640" y="177"/>
                      </a:cubicBezTo>
                      <a:cubicBezTo>
                        <a:pt x="642" y="179"/>
                        <a:pt x="644" y="182"/>
                        <a:pt x="647" y="184"/>
                      </a:cubicBezTo>
                      <a:cubicBezTo>
                        <a:pt x="648" y="184"/>
                        <a:pt x="649" y="185"/>
                        <a:pt x="650" y="185"/>
                      </a:cubicBezTo>
                      <a:cubicBezTo>
                        <a:pt x="651" y="186"/>
                        <a:pt x="652" y="187"/>
                        <a:pt x="653" y="188"/>
                      </a:cubicBezTo>
                      <a:cubicBezTo>
                        <a:pt x="655" y="189"/>
                        <a:pt x="657" y="190"/>
                        <a:pt x="659" y="190"/>
                      </a:cubicBezTo>
                      <a:cubicBezTo>
                        <a:pt x="661" y="191"/>
                        <a:pt x="660" y="190"/>
                        <a:pt x="662" y="191"/>
                      </a:cubicBezTo>
                      <a:cubicBezTo>
                        <a:pt x="663" y="192"/>
                        <a:pt x="663" y="192"/>
                        <a:pt x="664" y="193"/>
                      </a:cubicBezTo>
                      <a:cubicBezTo>
                        <a:pt x="665" y="194"/>
                        <a:pt x="667" y="194"/>
                        <a:pt x="668" y="195"/>
                      </a:cubicBezTo>
                      <a:cubicBezTo>
                        <a:pt x="670" y="197"/>
                        <a:pt x="672" y="198"/>
                        <a:pt x="674" y="200"/>
                      </a:cubicBezTo>
                      <a:cubicBezTo>
                        <a:pt x="675" y="201"/>
                        <a:pt x="675" y="202"/>
                        <a:pt x="676" y="203"/>
                      </a:cubicBezTo>
                      <a:cubicBezTo>
                        <a:pt x="677" y="205"/>
                        <a:pt x="677" y="206"/>
                        <a:pt x="678" y="208"/>
                      </a:cubicBezTo>
                      <a:cubicBezTo>
                        <a:pt x="677" y="208"/>
                        <a:pt x="678" y="209"/>
                        <a:pt x="678" y="209"/>
                      </a:cubicBezTo>
                      <a:cubicBezTo>
                        <a:pt x="679" y="211"/>
                        <a:pt x="679" y="211"/>
                        <a:pt x="680" y="211"/>
                      </a:cubicBezTo>
                      <a:cubicBezTo>
                        <a:pt x="680" y="211"/>
                        <a:pt x="680" y="210"/>
                        <a:pt x="680" y="210"/>
                      </a:cubicBezTo>
                      <a:cubicBezTo>
                        <a:pt x="681" y="209"/>
                        <a:pt x="680" y="208"/>
                        <a:pt x="681" y="208"/>
                      </a:cubicBezTo>
                      <a:cubicBezTo>
                        <a:pt x="681" y="207"/>
                        <a:pt x="681" y="206"/>
                        <a:pt x="681" y="205"/>
                      </a:cubicBezTo>
                      <a:cubicBezTo>
                        <a:pt x="681" y="205"/>
                        <a:pt x="681" y="205"/>
                        <a:pt x="681" y="205"/>
                      </a:cubicBezTo>
                      <a:cubicBezTo>
                        <a:pt x="681" y="204"/>
                        <a:pt x="680" y="203"/>
                        <a:pt x="681" y="203"/>
                      </a:cubicBezTo>
                      <a:cubicBezTo>
                        <a:pt x="680" y="201"/>
                        <a:pt x="678" y="200"/>
                        <a:pt x="677" y="199"/>
                      </a:cubicBezTo>
                      <a:cubicBezTo>
                        <a:pt x="676" y="198"/>
                        <a:pt x="674" y="195"/>
                        <a:pt x="676" y="194"/>
                      </a:cubicBezTo>
                      <a:cubicBezTo>
                        <a:pt x="678" y="193"/>
                        <a:pt x="681" y="198"/>
                        <a:pt x="683" y="198"/>
                      </a:cubicBezTo>
                      <a:cubicBezTo>
                        <a:pt x="682" y="196"/>
                        <a:pt x="682" y="196"/>
                        <a:pt x="680" y="194"/>
                      </a:cubicBezTo>
                      <a:cubicBezTo>
                        <a:pt x="679" y="193"/>
                        <a:pt x="677" y="192"/>
                        <a:pt x="676" y="191"/>
                      </a:cubicBezTo>
                      <a:cubicBezTo>
                        <a:pt x="674" y="191"/>
                        <a:pt x="672" y="190"/>
                        <a:pt x="670" y="189"/>
                      </a:cubicBezTo>
                      <a:cubicBezTo>
                        <a:pt x="669" y="188"/>
                        <a:pt x="669" y="187"/>
                        <a:pt x="668" y="186"/>
                      </a:cubicBezTo>
                      <a:cubicBezTo>
                        <a:pt x="667" y="186"/>
                        <a:pt x="666" y="186"/>
                        <a:pt x="665" y="186"/>
                      </a:cubicBezTo>
                      <a:cubicBezTo>
                        <a:pt x="662" y="186"/>
                        <a:pt x="661" y="184"/>
                        <a:pt x="658" y="182"/>
                      </a:cubicBezTo>
                      <a:cubicBezTo>
                        <a:pt x="657" y="181"/>
                        <a:pt x="656" y="179"/>
                        <a:pt x="654" y="178"/>
                      </a:cubicBezTo>
                      <a:cubicBezTo>
                        <a:pt x="654" y="177"/>
                        <a:pt x="652" y="177"/>
                        <a:pt x="651" y="176"/>
                      </a:cubicBezTo>
                      <a:cubicBezTo>
                        <a:pt x="651" y="175"/>
                        <a:pt x="650" y="175"/>
                        <a:pt x="649" y="174"/>
                      </a:cubicBezTo>
                      <a:cubicBezTo>
                        <a:pt x="648" y="174"/>
                        <a:pt x="646" y="174"/>
                        <a:pt x="645" y="173"/>
                      </a:cubicBezTo>
                      <a:cubicBezTo>
                        <a:pt x="644" y="172"/>
                        <a:pt x="643" y="170"/>
                        <a:pt x="643" y="169"/>
                      </a:cubicBezTo>
                      <a:cubicBezTo>
                        <a:pt x="643" y="167"/>
                        <a:pt x="642" y="166"/>
                        <a:pt x="641" y="164"/>
                      </a:cubicBezTo>
                      <a:cubicBezTo>
                        <a:pt x="641" y="164"/>
                        <a:pt x="641" y="165"/>
                        <a:pt x="641" y="164"/>
                      </a:cubicBezTo>
                      <a:cubicBezTo>
                        <a:pt x="642" y="165"/>
                        <a:pt x="646" y="163"/>
                        <a:pt x="645" y="163"/>
                      </a:cubicBezTo>
                      <a:cubicBezTo>
                        <a:pt x="647" y="164"/>
                        <a:pt x="645" y="163"/>
                        <a:pt x="646" y="164"/>
                      </a:cubicBezTo>
                      <a:cubicBezTo>
                        <a:pt x="646" y="165"/>
                        <a:pt x="646" y="165"/>
                        <a:pt x="647" y="166"/>
                      </a:cubicBezTo>
                      <a:cubicBezTo>
                        <a:pt x="647" y="166"/>
                        <a:pt x="647" y="166"/>
                        <a:pt x="647" y="166"/>
                      </a:cubicBezTo>
                      <a:cubicBezTo>
                        <a:pt x="648" y="167"/>
                        <a:pt x="649" y="170"/>
                        <a:pt x="650" y="169"/>
                      </a:cubicBezTo>
                      <a:cubicBezTo>
                        <a:pt x="649" y="167"/>
                        <a:pt x="650" y="169"/>
                        <a:pt x="650" y="168"/>
                      </a:cubicBezTo>
                      <a:cubicBezTo>
                        <a:pt x="650" y="168"/>
                        <a:pt x="651" y="168"/>
                        <a:pt x="651" y="168"/>
                      </a:cubicBezTo>
                      <a:cubicBezTo>
                        <a:pt x="651" y="167"/>
                        <a:pt x="651" y="167"/>
                        <a:pt x="650" y="166"/>
                      </a:cubicBezTo>
                      <a:cubicBezTo>
                        <a:pt x="652" y="166"/>
                        <a:pt x="652" y="166"/>
                        <a:pt x="653" y="167"/>
                      </a:cubicBezTo>
                      <a:cubicBezTo>
                        <a:pt x="653" y="168"/>
                        <a:pt x="653" y="169"/>
                        <a:pt x="654" y="169"/>
                      </a:cubicBezTo>
                      <a:cubicBezTo>
                        <a:pt x="655" y="171"/>
                        <a:pt x="657" y="172"/>
                        <a:pt x="659" y="173"/>
                      </a:cubicBezTo>
                      <a:cubicBezTo>
                        <a:pt x="657" y="174"/>
                        <a:pt x="661" y="175"/>
                        <a:pt x="662" y="176"/>
                      </a:cubicBezTo>
                      <a:cubicBezTo>
                        <a:pt x="662" y="176"/>
                        <a:pt x="663" y="176"/>
                        <a:pt x="663" y="176"/>
                      </a:cubicBezTo>
                      <a:cubicBezTo>
                        <a:pt x="664" y="176"/>
                        <a:pt x="664" y="176"/>
                        <a:pt x="664" y="176"/>
                      </a:cubicBezTo>
                      <a:cubicBezTo>
                        <a:pt x="664" y="176"/>
                        <a:pt x="664" y="176"/>
                        <a:pt x="664" y="176"/>
                      </a:cubicBezTo>
                      <a:cubicBezTo>
                        <a:pt x="666" y="176"/>
                        <a:pt x="667" y="178"/>
                        <a:pt x="669" y="179"/>
                      </a:cubicBezTo>
                      <a:cubicBezTo>
                        <a:pt x="672" y="181"/>
                        <a:pt x="676" y="182"/>
                        <a:pt x="679" y="184"/>
                      </a:cubicBezTo>
                      <a:cubicBezTo>
                        <a:pt x="681" y="185"/>
                        <a:pt x="683" y="185"/>
                        <a:pt x="684" y="187"/>
                      </a:cubicBezTo>
                      <a:cubicBezTo>
                        <a:pt x="684" y="187"/>
                        <a:pt x="684" y="187"/>
                        <a:pt x="684" y="187"/>
                      </a:cubicBezTo>
                      <a:cubicBezTo>
                        <a:pt x="685" y="189"/>
                        <a:pt x="684" y="188"/>
                        <a:pt x="684" y="188"/>
                      </a:cubicBezTo>
                      <a:cubicBezTo>
                        <a:pt x="685" y="189"/>
                        <a:pt x="685" y="189"/>
                        <a:pt x="685" y="189"/>
                      </a:cubicBezTo>
                      <a:cubicBezTo>
                        <a:pt x="685" y="190"/>
                        <a:pt x="686" y="190"/>
                        <a:pt x="686" y="191"/>
                      </a:cubicBezTo>
                      <a:cubicBezTo>
                        <a:pt x="685" y="193"/>
                        <a:pt x="690" y="196"/>
                        <a:pt x="691" y="197"/>
                      </a:cubicBezTo>
                      <a:cubicBezTo>
                        <a:pt x="693" y="199"/>
                        <a:pt x="694" y="200"/>
                        <a:pt x="695" y="201"/>
                      </a:cubicBezTo>
                      <a:cubicBezTo>
                        <a:pt x="696" y="202"/>
                        <a:pt x="698" y="203"/>
                        <a:pt x="699" y="204"/>
                      </a:cubicBezTo>
                      <a:cubicBezTo>
                        <a:pt x="699" y="204"/>
                        <a:pt x="700" y="204"/>
                        <a:pt x="700" y="204"/>
                      </a:cubicBezTo>
                      <a:cubicBezTo>
                        <a:pt x="701" y="205"/>
                        <a:pt x="701" y="206"/>
                        <a:pt x="701" y="207"/>
                      </a:cubicBezTo>
                      <a:cubicBezTo>
                        <a:pt x="702" y="208"/>
                        <a:pt x="705" y="208"/>
                        <a:pt x="707" y="209"/>
                      </a:cubicBezTo>
                      <a:cubicBezTo>
                        <a:pt x="707" y="209"/>
                        <a:pt x="708" y="210"/>
                        <a:pt x="709" y="210"/>
                      </a:cubicBezTo>
                      <a:cubicBezTo>
                        <a:pt x="707" y="210"/>
                        <a:pt x="707" y="210"/>
                        <a:pt x="706" y="209"/>
                      </a:cubicBezTo>
                      <a:cubicBezTo>
                        <a:pt x="705" y="209"/>
                        <a:pt x="705" y="209"/>
                        <a:pt x="704" y="209"/>
                      </a:cubicBezTo>
                      <a:cubicBezTo>
                        <a:pt x="704" y="209"/>
                        <a:pt x="704" y="210"/>
                        <a:pt x="703" y="210"/>
                      </a:cubicBezTo>
                      <a:cubicBezTo>
                        <a:pt x="704" y="212"/>
                        <a:pt x="705" y="213"/>
                        <a:pt x="706" y="215"/>
                      </a:cubicBezTo>
                      <a:cubicBezTo>
                        <a:pt x="707" y="215"/>
                        <a:pt x="707" y="216"/>
                        <a:pt x="707" y="216"/>
                      </a:cubicBezTo>
                      <a:cubicBezTo>
                        <a:pt x="708" y="216"/>
                        <a:pt x="708" y="216"/>
                        <a:pt x="708" y="215"/>
                      </a:cubicBezTo>
                      <a:cubicBezTo>
                        <a:pt x="709" y="216"/>
                        <a:pt x="711" y="216"/>
                        <a:pt x="712" y="216"/>
                      </a:cubicBezTo>
                      <a:cubicBezTo>
                        <a:pt x="712" y="216"/>
                        <a:pt x="711" y="215"/>
                        <a:pt x="711" y="215"/>
                      </a:cubicBezTo>
                      <a:cubicBezTo>
                        <a:pt x="712" y="214"/>
                        <a:pt x="713" y="214"/>
                        <a:pt x="714" y="214"/>
                      </a:cubicBezTo>
                      <a:cubicBezTo>
                        <a:pt x="713" y="213"/>
                        <a:pt x="712" y="212"/>
                        <a:pt x="711" y="211"/>
                      </a:cubicBezTo>
                      <a:cubicBezTo>
                        <a:pt x="711" y="211"/>
                        <a:pt x="712" y="211"/>
                        <a:pt x="712" y="211"/>
                      </a:cubicBezTo>
                      <a:cubicBezTo>
                        <a:pt x="712" y="210"/>
                        <a:pt x="713" y="212"/>
                        <a:pt x="714" y="212"/>
                      </a:cubicBezTo>
                      <a:cubicBezTo>
                        <a:pt x="714" y="209"/>
                        <a:pt x="713" y="209"/>
                        <a:pt x="711" y="208"/>
                      </a:cubicBezTo>
                      <a:cubicBezTo>
                        <a:pt x="710" y="207"/>
                        <a:pt x="709" y="206"/>
                        <a:pt x="708" y="205"/>
                      </a:cubicBezTo>
                      <a:cubicBezTo>
                        <a:pt x="709" y="206"/>
                        <a:pt x="710" y="207"/>
                        <a:pt x="711" y="207"/>
                      </a:cubicBezTo>
                      <a:cubicBezTo>
                        <a:pt x="712" y="208"/>
                        <a:pt x="712" y="208"/>
                        <a:pt x="713" y="209"/>
                      </a:cubicBezTo>
                      <a:cubicBezTo>
                        <a:pt x="714" y="209"/>
                        <a:pt x="716" y="210"/>
                        <a:pt x="717" y="210"/>
                      </a:cubicBezTo>
                      <a:cubicBezTo>
                        <a:pt x="716" y="209"/>
                        <a:pt x="715" y="208"/>
                        <a:pt x="713" y="207"/>
                      </a:cubicBezTo>
                      <a:cubicBezTo>
                        <a:pt x="712" y="206"/>
                        <a:pt x="709" y="205"/>
                        <a:pt x="708" y="204"/>
                      </a:cubicBezTo>
                      <a:cubicBezTo>
                        <a:pt x="708" y="204"/>
                        <a:pt x="707" y="205"/>
                        <a:pt x="708" y="205"/>
                      </a:cubicBezTo>
                      <a:cubicBezTo>
                        <a:pt x="707" y="205"/>
                        <a:pt x="706" y="205"/>
                        <a:pt x="706" y="205"/>
                      </a:cubicBezTo>
                      <a:cubicBezTo>
                        <a:pt x="706" y="205"/>
                        <a:pt x="707" y="204"/>
                        <a:pt x="707" y="204"/>
                      </a:cubicBezTo>
                      <a:cubicBezTo>
                        <a:pt x="706" y="203"/>
                        <a:pt x="705" y="202"/>
                        <a:pt x="705" y="201"/>
                      </a:cubicBezTo>
                      <a:cubicBezTo>
                        <a:pt x="706" y="201"/>
                        <a:pt x="706" y="202"/>
                        <a:pt x="707" y="202"/>
                      </a:cubicBezTo>
                      <a:cubicBezTo>
                        <a:pt x="706" y="201"/>
                        <a:pt x="704" y="199"/>
                        <a:pt x="703" y="198"/>
                      </a:cubicBezTo>
                      <a:cubicBezTo>
                        <a:pt x="702" y="197"/>
                        <a:pt x="700" y="196"/>
                        <a:pt x="701" y="195"/>
                      </a:cubicBezTo>
                      <a:cubicBezTo>
                        <a:pt x="701" y="195"/>
                        <a:pt x="701" y="194"/>
                        <a:pt x="700" y="194"/>
                      </a:cubicBezTo>
                      <a:cubicBezTo>
                        <a:pt x="702" y="194"/>
                        <a:pt x="703" y="197"/>
                        <a:pt x="705" y="197"/>
                      </a:cubicBezTo>
                      <a:cubicBezTo>
                        <a:pt x="705" y="197"/>
                        <a:pt x="705" y="196"/>
                        <a:pt x="704" y="195"/>
                      </a:cubicBezTo>
                      <a:cubicBezTo>
                        <a:pt x="705" y="196"/>
                        <a:pt x="706" y="196"/>
                        <a:pt x="706" y="196"/>
                      </a:cubicBezTo>
                      <a:cubicBezTo>
                        <a:pt x="706" y="194"/>
                        <a:pt x="705" y="195"/>
                        <a:pt x="705" y="193"/>
                      </a:cubicBezTo>
                      <a:cubicBezTo>
                        <a:pt x="704" y="193"/>
                        <a:pt x="703" y="192"/>
                        <a:pt x="703" y="191"/>
                      </a:cubicBezTo>
                      <a:cubicBezTo>
                        <a:pt x="704" y="191"/>
                        <a:pt x="705" y="191"/>
                        <a:pt x="706" y="191"/>
                      </a:cubicBezTo>
                      <a:cubicBezTo>
                        <a:pt x="706" y="191"/>
                        <a:pt x="708" y="192"/>
                        <a:pt x="707" y="191"/>
                      </a:cubicBezTo>
                      <a:cubicBezTo>
                        <a:pt x="709" y="192"/>
                        <a:pt x="710" y="192"/>
                        <a:pt x="712" y="192"/>
                      </a:cubicBezTo>
                      <a:cubicBezTo>
                        <a:pt x="714" y="194"/>
                        <a:pt x="713" y="194"/>
                        <a:pt x="714" y="196"/>
                      </a:cubicBezTo>
                      <a:cubicBezTo>
                        <a:pt x="715" y="195"/>
                        <a:pt x="715" y="194"/>
                        <a:pt x="716" y="193"/>
                      </a:cubicBezTo>
                      <a:cubicBezTo>
                        <a:pt x="717" y="193"/>
                        <a:pt x="717" y="192"/>
                        <a:pt x="718" y="192"/>
                      </a:cubicBezTo>
                      <a:cubicBezTo>
                        <a:pt x="718" y="191"/>
                        <a:pt x="719" y="192"/>
                        <a:pt x="719" y="191"/>
                      </a:cubicBezTo>
                      <a:cubicBezTo>
                        <a:pt x="719" y="191"/>
                        <a:pt x="719" y="191"/>
                        <a:pt x="719" y="191"/>
                      </a:cubicBezTo>
                      <a:cubicBezTo>
                        <a:pt x="719" y="191"/>
                        <a:pt x="720" y="191"/>
                        <a:pt x="720" y="191"/>
                      </a:cubicBezTo>
                      <a:cubicBezTo>
                        <a:pt x="719" y="190"/>
                        <a:pt x="720" y="190"/>
                        <a:pt x="719" y="189"/>
                      </a:cubicBezTo>
                      <a:cubicBezTo>
                        <a:pt x="718" y="188"/>
                        <a:pt x="717" y="188"/>
                        <a:pt x="716" y="188"/>
                      </a:cubicBezTo>
                      <a:cubicBezTo>
                        <a:pt x="715" y="187"/>
                        <a:pt x="715" y="187"/>
                        <a:pt x="714" y="186"/>
                      </a:cubicBezTo>
                      <a:cubicBezTo>
                        <a:pt x="713" y="185"/>
                        <a:pt x="712" y="184"/>
                        <a:pt x="711" y="183"/>
                      </a:cubicBezTo>
                      <a:cubicBezTo>
                        <a:pt x="711" y="181"/>
                        <a:pt x="711" y="180"/>
                        <a:pt x="710" y="179"/>
                      </a:cubicBezTo>
                      <a:cubicBezTo>
                        <a:pt x="712" y="177"/>
                        <a:pt x="709" y="175"/>
                        <a:pt x="708" y="173"/>
                      </a:cubicBezTo>
                      <a:cubicBezTo>
                        <a:pt x="708" y="173"/>
                        <a:pt x="708" y="172"/>
                        <a:pt x="708" y="171"/>
                      </a:cubicBezTo>
                      <a:cubicBezTo>
                        <a:pt x="708" y="171"/>
                        <a:pt x="706" y="169"/>
                        <a:pt x="708" y="169"/>
                      </a:cubicBezTo>
                      <a:cubicBezTo>
                        <a:pt x="707" y="168"/>
                        <a:pt x="706" y="166"/>
                        <a:pt x="705" y="165"/>
                      </a:cubicBezTo>
                      <a:cubicBezTo>
                        <a:pt x="705" y="165"/>
                        <a:pt x="706" y="165"/>
                        <a:pt x="706" y="165"/>
                      </a:cubicBezTo>
                      <a:cubicBezTo>
                        <a:pt x="705" y="163"/>
                        <a:pt x="706" y="162"/>
                        <a:pt x="705" y="160"/>
                      </a:cubicBezTo>
                      <a:cubicBezTo>
                        <a:pt x="705" y="160"/>
                        <a:pt x="705" y="160"/>
                        <a:pt x="705" y="160"/>
                      </a:cubicBezTo>
                      <a:cubicBezTo>
                        <a:pt x="705" y="160"/>
                        <a:pt x="705" y="158"/>
                        <a:pt x="705" y="158"/>
                      </a:cubicBezTo>
                      <a:cubicBezTo>
                        <a:pt x="706" y="158"/>
                        <a:pt x="706" y="158"/>
                        <a:pt x="707" y="158"/>
                      </a:cubicBezTo>
                      <a:cubicBezTo>
                        <a:pt x="707" y="158"/>
                        <a:pt x="707" y="158"/>
                        <a:pt x="707" y="157"/>
                      </a:cubicBezTo>
                      <a:cubicBezTo>
                        <a:pt x="707" y="158"/>
                        <a:pt x="709" y="158"/>
                        <a:pt x="709" y="159"/>
                      </a:cubicBezTo>
                      <a:cubicBezTo>
                        <a:pt x="708" y="159"/>
                        <a:pt x="708" y="159"/>
                        <a:pt x="707" y="159"/>
                      </a:cubicBezTo>
                      <a:cubicBezTo>
                        <a:pt x="708" y="160"/>
                        <a:pt x="707" y="159"/>
                        <a:pt x="707" y="159"/>
                      </a:cubicBezTo>
                      <a:cubicBezTo>
                        <a:pt x="708" y="160"/>
                        <a:pt x="710" y="161"/>
                        <a:pt x="710" y="161"/>
                      </a:cubicBezTo>
                      <a:cubicBezTo>
                        <a:pt x="712" y="162"/>
                        <a:pt x="712" y="162"/>
                        <a:pt x="713" y="160"/>
                      </a:cubicBezTo>
                      <a:cubicBezTo>
                        <a:pt x="714" y="161"/>
                        <a:pt x="715" y="161"/>
                        <a:pt x="715" y="162"/>
                      </a:cubicBezTo>
                      <a:cubicBezTo>
                        <a:pt x="716" y="163"/>
                        <a:pt x="716" y="162"/>
                        <a:pt x="716" y="163"/>
                      </a:cubicBezTo>
                      <a:cubicBezTo>
                        <a:pt x="715" y="164"/>
                        <a:pt x="714" y="166"/>
                        <a:pt x="716" y="166"/>
                      </a:cubicBezTo>
                      <a:cubicBezTo>
                        <a:pt x="715" y="165"/>
                        <a:pt x="718" y="167"/>
                        <a:pt x="718" y="167"/>
                      </a:cubicBezTo>
                      <a:cubicBezTo>
                        <a:pt x="720" y="168"/>
                        <a:pt x="721" y="169"/>
                        <a:pt x="721" y="171"/>
                      </a:cubicBezTo>
                      <a:cubicBezTo>
                        <a:pt x="722" y="171"/>
                        <a:pt x="723" y="170"/>
                        <a:pt x="723" y="170"/>
                      </a:cubicBezTo>
                      <a:cubicBezTo>
                        <a:pt x="723" y="169"/>
                        <a:pt x="724" y="169"/>
                        <a:pt x="724" y="169"/>
                      </a:cubicBezTo>
                      <a:cubicBezTo>
                        <a:pt x="725" y="168"/>
                        <a:pt x="724" y="167"/>
                        <a:pt x="726" y="167"/>
                      </a:cubicBezTo>
                      <a:cubicBezTo>
                        <a:pt x="726" y="167"/>
                        <a:pt x="726" y="165"/>
                        <a:pt x="725" y="165"/>
                      </a:cubicBezTo>
                      <a:cubicBezTo>
                        <a:pt x="724" y="165"/>
                        <a:pt x="724" y="166"/>
                        <a:pt x="724" y="166"/>
                      </a:cubicBezTo>
                      <a:cubicBezTo>
                        <a:pt x="723" y="166"/>
                        <a:pt x="722" y="166"/>
                        <a:pt x="721" y="166"/>
                      </a:cubicBezTo>
                      <a:cubicBezTo>
                        <a:pt x="720" y="165"/>
                        <a:pt x="719" y="163"/>
                        <a:pt x="718" y="162"/>
                      </a:cubicBezTo>
                      <a:cubicBezTo>
                        <a:pt x="717" y="162"/>
                        <a:pt x="715" y="161"/>
                        <a:pt x="714" y="160"/>
                      </a:cubicBezTo>
                      <a:cubicBezTo>
                        <a:pt x="716" y="160"/>
                        <a:pt x="717" y="160"/>
                        <a:pt x="718" y="160"/>
                      </a:cubicBezTo>
                      <a:cubicBezTo>
                        <a:pt x="718" y="160"/>
                        <a:pt x="718" y="159"/>
                        <a:pt x="718" y="159"/>
                      </a:cubicBezTo>
                      <a:cubicBezTo>
                        <a:pt x="718" y="159"/>
                        <a:pt x="718" y="159"/>
                        <a:pt x="718" y="159"/>
                      </a:cubicBezTo>
                      <a:cubicBezTo>
                        <a:pt x="718" y="159"/>
                        <a:pt x="718" y="159"/>
                        <a:pt x="718" y="158"/>
                      </a:cubicBezTo>
                      <a:cubicBezTo>
                        <a:pt x="719" y="158"/>
                        <a:pt x="719" y="158"/>
                        <a:pt x="720" y="158"/>
                      </a:cubicBezTo>
                      <a:cubicBezTo>
                        <a:pt x="720" y="157"/>
                        <a:pt x="721" y="156"/>
                        <a:pt x="721" y="155"/>
                      </a:cubicBezTo>
                      <a:cubicBezTo>
                        <a:pt x="722" y="155"/>
                        <a:pt x="723" y="155"/>
                        <a:pt x="723" y="154"/>
                      </a:cubicBezTo>
                      <a:cubicBezTo>
                        <a:pt x="724" y="153"/>
                        <a:pt x="724" y="156"/>
                        <a:pt x="724" y="155"/>
                      </a:cubicBezTo>
                      <a:cubicBezTo>
                        <a:pt x="724" y="156"/>
                        <a:pt x="723" y="156"/>
                        <a:pt x="724" y="157"/>
                      </a:cubicBezTo>
                      <a:cubicBezTo>
                        <a:pt x="724" y="157"/>
                        <a:pt x="723" y="157"/>
                        <a:pt x="723" y="157"/>
                      </a:cubicBezTo>
                      <a:cubicBezTo>
                        <a:pt x="723" y="157"/>
                        <a:pt x="724" y="158"/>
                        <a:pt x="724" y="158"/>
                      </a:cubicBezTo>
                      <a:cubicBezTo>
                        <a:pt x="724" y="159"/>
                        <a:pt x="723" y="159"/>
                        <a:pt x="723" y="159"/>
                      </a:cubicBezTo>
                      <a:cubicBezTo>
                        <a:pt x="724" y="160"/>
                        <a:pt x="725" y="160"/>
                        <a:pt x="726" y="161"/>
                      </a:cubicBezTo>
                      <a:cubicBezTo>
                        <a:pt x="726" y="161"/>
                        <a:pt x="726" y="161"/>
                        <a:pt x="726" y="161"/>
                      </a:cubicBezTo>
                      <a:cubicBezTo>
                        <a:pt x="726" y="163"/>
                        <a:pt x="726" y="163"/>
                        <a:pt x="727" y="164"/>
                      </a:cubicBezTo>
                      <a:cubicBezTo>
                        <a:pt x="727" y="165"/>
                        <a:pt x="726" y="165"/>
                        <a:pt x="726" y="164"/>
                      </a:cubicBezTo>
                      <a:cubicBezTo>
                        <a:pt x="726" y="165"/>
                        <a:pt x="727" y="165"/>
                        <a:pt x="727" y="166"/>
                      </a:cubicBezTo>
                      <a:cubicBezTo>
                        <a:pt x="727" y="166"/>
                        <a:pt x="726" y="166"/>
                        <a:pt x="727" y="167"/>
                      </a:cubicBezTo>
                      <a:cubicBezTo>
                        <a:pt x="727" y="167"/>
                        <a:pt x="728" y="167"/>
                        <a:pt x="729" y="167"/>
                      </a:cubicBezTo>
                      <a:cubicBezTo>
                        <a:pt x="731" y="168"/>
                        <a:pt x="732" y="170"/>
                        <a:pt x="733" y="170"/>
                      </a:cubicBezTo>
                      <a:cubicBezTo>
                        <a:pt x="736" y="172"/>
                        <a:pt x="738" y="174"/>
                        <a:pt x="741" y="176"/>
                      </a:cubicBezTo>
                      <a:cubicBezTo>
                        <a:pt x="743" y="177"/>
                        <a:pt x="745" y="178"/>
                        <a:pt x="747" y="180"/>
                      </a:cubicBezTo>
                      <a:cubicBezTo>
                        <a:pt x="748" y="181"/>
                        <a:pt x="750" y="183"/>
                        <a:pt x="751" y="184"/>
                      </a:cubicBezTo>
                      <a:cubicBezTo>
                        <a:pt x="751" y="185"/>
                        <a:pt x="752" y="186"/>
                        <a:pt x="752" y="186"/>
                      </a:cubicBezTo>
                      <a:cubicBezTo>
                        <a:pt x="752" y="187"/>
                        <a:pt x="752" y="188"/>
                        <a:pt x="753" y="189"/>
                      </a:cubicBezTo>
                      <a:cubicBezTo>
                        <a:pt x="753" y="189"/>
                        <a:pt x="752" y="189"/>
                        <a:pt x="752" y="189"/>
                      </a:cubicBezTo>
                      <a:cubicBezTo>
                        <a:pt x="753" y="189"/>
                        <a:pt x="752" y="189"/>
                        <a:pt x="752" y="189"/>
                      </a:cubicBezTo>
                      <a:cubicBezTo>
                        <a:pt x="752" y="190"/>
                        <a:pt x="752" y="189"/>
                        <a:pt x="752" y="190"/>
                      </a:cubicBezTo>
                      <a:cubicBezTo>
                        <a:pt x="752" y="190"/>
                        <a:pt x="747" y="190"/>
                        <a:pt x="748" y="191"/>
                      </a:cubicBezTo>
                      <a:cubicBezTo>
                        <a:pt x="746" y="190"/>
                        <a:pt x="744" y="189"/>
                        <a:pt x="741" y="188"/>
                      </a:cubicBezTo>
                      <a:cubicBezTo>
                        <a:pt x="739" y="187"/>
                        <a:pt x="737" y="186"/>
                        <a:pt x="735" y="185"/>
                      </a:cubicBezTo>
                      <a:cubicBezTo>
                        <a:pt x="734" y="185"/>
                        <a:pt x="734" y="185"/>
                        <a:pt x="733" y="185"/>
                      </a:cubicBezTo>
                      <a:cubicBezTo>
                        <a:pt x="732" y="185"/>
                        <a:pt x="732" y="184"/>
                        <a:pt x="731" y="184"/>
                      </a:cubicBezTo>
                      <a:cubicBezTo>
                        <a:pt x="730" y="184"/>
                        <a:pt x="729" y="185"/>
                        <a:pt x="728" y="186"/>
                      </a:cubicBezTo>
                      <a:cubicBezTo>
                        <a:pt x="728" y="186"/>
                        <a:pt x="727" y="188"/>
                        <a:pt x="727" y="188"/>
                      </a:cubicBezTo>
                      <a:cubicBezTo>
                        <a:pt x="726" y="189"/>
                        <a:pt x="728" y="188"/>
                        <a:pt x="726" y="189"/>
                      </a:cubicBezTo>
                      <a:cubicBezTo>
                        <a:pt x="725" y="190"/>
                        <a:pt x="726" y="189"/>
                        <a:pt x="724" y="189"/>
                      </a:cubicBezTo>
                      <a:cubicBezTo>
                        <a:pt x="723" y="190"/>
                        <a:pt x="722" y="189"/>
                        <a:pt x="720" y="190"/>
                      </a:cubicBezTo>
                      <a:cubicBezTo>
                        <a:pt x="721" y="191"/>
                        <a:pt x="723" y="191"/>
                        <a:pt x="724" y="192"/>
                      </a:cubicBezTo>
                      <a:cubicBezTo>
                        <a:pt x="722" y="192"/>
                        <a:pt x="723" y="192"/>
                        <a:pt x="721" y="193"/>
                      </a:cubicBezTo>
                      <a:cubicBezTo>
                        <a:pt x="720" y="194"/>
                        <a:pt x="719" y="193"/>
                        <a:pt x="718" y="193"/>
                      </a:cubicBezTo>
                      <a:cubicBezTo>
                        <a:pt x="718" y="194"/>
                        <a:pt x="719" y="194"/>
                        <a:pt x="719" y="194"/>
                      </a:cubicBezTo>
                      <a:cubicBezTo>
                        <a:pt x="717" y="194"/>
                        <a:pt x="715" y="195"/>
                        <a:pt x="716" y="197"/>
                      </a:cubicBezTo>
                      <a:cubicBezTo>
                        <a:pt x="716" y="198"/>
                        <a:pt x="716" y="200"/>
                        <a:pt x="717" y="201"/>
                      </a:cubicBezTo>
                      <a:cubicBezTo>
                        <a:pt x="718" y="201"/>
                        <a:pt x="718" y="200"/>
                        <a:pt x="719" y="201"/>
                      </a:cubicBezTo>
                      <a:cubicBezTo>
                        <a:pt x="720" y="202"/>
                        <a:pt x="720" y="203"/>
                        <a:pt x="721" y="204"/>
                      </a:cubicBezTo>
                      <a:cubicBezTo>
                        <a:pt x="721" y="204"/>
                        <a:pt x="722" y="205"/>
                        <a:pt x="723" y="206"/>
                      </a:cubicBezTo>
                      <a:cubicBezTo>
                        <a:pt x="723" y="206"/>
                        <a:pt x="723" y="207"/>
                        <a:pt x="723" y="207"/>
                      </a:cubicBezTo>
                      <a:cubicBezTo>
                        <a:pt x="722" y="207"/>
                        <a:pt x="722" y="207"/>
                        <a:pt x="721" y="207"/>
                      </a:cubicBezTo>
                      <a:cubicBezTo>
                        <a:pt x="722" y="207"/>
                        <a:pt x="722" y="209"/>
                        <a:pt x="722" y="209"/>
                      </a:cubicBezTo>
                      <a:cubicBezTo>
                        <a:pt x="723" y="210"/>
                        <a:pt x="724" y="209"/>
                        <a:pt x="725" y="210"/>
                      </a:cubicBezTo>
                      <a:cubicBezTo>
                        <a:pt x="726" y="211"/>
                        <a:pt x="727" y="213"/>
                        <a:pt x="728" y="214"/>
                      </a:cubicBezTo>
                      <a:cubicBezTo>
                        <a:pt x="728" y="214"/>
                        <a:pt x="728" y="214"/>
                        <a:pt x="727" y="214"/>
                      </a:cubicBezTo>
                      <a:cubicBezTo>
                        <a:pt x="728" y="215"/>
                        <a:pt x="730" y="216"/>
                        <a:pt x="731" y="216"/>
                      </a:cubicBezTo>
                      <a:cubicBezTo>
                        <a:pt x="732" y="217"/>
                        <a:pt x="734" y="218"/>
                        <a:pt x="733" y="217"/>
                      </a:cubicBezTo>
                      <a:cubicBezTo>
                        <a:pt x="734" y="216"/>
                        <a:pt x="734" y="217"/>
                        <a:pt x="734" y="218"/>
                      </a:cubicBezTo>
                      <a:cubicBezTo>
                        <a:pt x="735" y="218"/>
                        <a:pt x="736" y="218"/>
                        <a:pt x="736" y="218"/>
                      </a:cubicBezTo>
                      <a:cubicBezTo>
                        <a:pt x="737" y="219"/>
                        <a:pt x="737" y="219"/>
                        <a:pt x="737" y="220"/>
                      </a:cubicBezTo>
                      <a:cubicBezTo>
                        <a:pt x="738" y="220"/>
                        <a:pt x="740" y="222"/>
                        <a:pt x="740" y="222"/>
                      </a:cubicBezTo>
                      <a:cubicBezTo>
                        <a:pt x="742" y="222"/>
                        <a:pt x="742" y="219"/>
                        <a:pt x="741" y="218"/>
                      </a:cubicBezTo>
                      <a:cubicBezTo>
                        <a:pt x="743" y="218"/>
                        <a:pt x="745" y="218"/>
                        <a:pt x="746" y="219"/>
                      </a:cubicBezTo>
                      <a:cubicBezTo>
                        <a:pt x="748" y="221"/>
                        <a:pt x="750" y="222"/>
                        <a:pt x="752" y="221"/>
                      </a:cubicBezTo>
                      <a:cubicBezTo>
                        <a:pt x="754" y="221"/>
                        <a:pt x="753" y="220"/>
                        <a:pt x="754" y="218"/>
                      </a:cubicBezTo>
                      <a:cubicBezTo>
                        <a:pt x="754" y="218"/>
                        <a:pt x="755" y="218"/>
                        <a:pt x="755" y="219"/>
                      </a:cubicBezTo>
                      <a:cubicBezTo>
                        <a:pt x="755" y="218"/>
                        <a:pt x="756" y="216"/>
                        <a:pt x="756" y="216"/>
                      </a:cubicBezTo>
                      <a:cubicBezTo>
                        <a:pt x="758" y="218"/>
                        <a:pt x="758" y="220"/>
                        <a:pt x="759" y="222"/>
                      </a:cubicBezTo>
                      <a:cubicBezTo>
                        <a:pt x="760" y="224"/>
                        <a:pt x="761" y="225"/>
                        <a:pt x="761" y="226"/>
                      </a:cubicBezTo>
                      <a:cubicBezTo>
                        <a:pt x="762" y="228"/>
                        <a:pt x="764" y="230"/>
                        <a:pt x="765" y="231"/>
                      </a:cubicBezTo>
                      <a:cubicBezTo>
                        <a:pt x="766" y="233"/>
                        <a:pt x="766" y="236"/>
                        <a:pt x="766" y="237"/>
                      </a:cubicBezTo>
                      <a:cubicBezTo>
                        <a:pt x="768" y="241"/>
                        <a:pt x="769" y="245"/>
                        <a:pt x="769" y="249"/>
                      </a:cubicBezTo>
                      <a:cubicBezTo>
                        <a:pt x="770" y="251"/>
                        <a:pt x="770" y="253"/>
                        <a:pt x="766" y="253"/>
                      </a:cubicBezTo>
                      <a:cubicBezTo>
                        <a:pt x="765" y="253"/>
                        <a:pt x="766" y="252"/>
                        <a:pt x="765" y="252"/>
                      </a:cubicBezTo>
                      <a:cubicBezTo>
                        <a:pt x="764" y="252"/>
                        <a:pt x="764" y="253"/>
                        <a:pt x="763" y="253"/>
                      </a:cubicBezTo>
                      <a:cubicBezTo>
                        <a:pt x="761" y="253"/>
                        <a:pt x="761" y="253"/>
                        <a:pt x="761" y="251"/>
                      </a:cubicBezTo>
                      <a:cubicBezTo>
                        <a:pt x="761" y="252"/>
                        <a:pt x="760" y="252"/>
                        <a:pt x="760" y="253"/>
                      </a:cubicBezTo>
                      <a:cubicBezTo>
                        <a:pt x="759" y="252"/>
                        <a:pt x="758" y="252"/>
                        <a:pt x="757" y="252"/>
                      </a:cubicBezTo>
                      <a:cubicBezTo>
                        <a:pt x="757" y="253"/>
                        <a:pt x="757" y="253"/>
                        <a:pt x="757" y="254"/>
                      </a:cubicBezTo>
                      <a:cubicBezTo>
                        <a:pt x="755" y="253"/>
                        <a:pt x="755" y="254"/>
                        <a:pt x="753" y="254"/>
                      </a:cubicBezTo>
                      <a:cubicBezTo>
                        <a:pt x="752" y="254"/>
                        <a:pt x="751" y="253"/>
                        <a:pt x="750" y="253"/>
                      </a:cubicBezTo>
                      <a:cubicBezTo>
                        <a:pt x="748" y="253"/>
                        <a:pt x="747" y="253"/>
                        <a:pt x="745" y="252"/>
                      </a:cubicBezTo>
                      <a:cubicBezTo>
                        <a:pt x="744" y="252"/>
                        <a:pt x="742" y="250"/>
                        <a:pt x="740" y="250"/>
                      </a:cubicBezTo>
                      <a:cubicBezTo>
                        <a:pt x="739" y="250"/>
                        <a:pt x="739" y="250"/>
                        <a:pt x="738" y="250"/>
                      </a:cubicBezTo>
                      <a:cubicBezTo>
                        <a:pt x="736" y="250"/>
                        <a:pt x="736" y="249"/>
                        <a:pt x="735" y="248"/>
                      </a:cubicBezTo>
                      <a:cubicBezTo>
                        <a:pt x="734" y="248"/>
                        <a:pt x="732" y="247"/>
                        <a:pt x="731" y="247"/>
                      </a:cubicBezTo>
                      <a:cubicBezTo>
                        <a:pt x="731" y="247"/>
                        <a:pt x="731" y="246"/>
                        <a:pt x="730" y="246"/>
                      </a:cubicBezTo>
                      <a:cubicBezTo>
                        <a:pt x="729" y="246"/>
                        <a:pt x="728" y="246"/>
                        <a:pt x="727" y="246"/>
                      </a:cubicBezTo>
                      <a:cubicBezTo>
                        <a:pt x="726" y="246"/>
                        <a:pt x="726" y="244"/>
                        <a:pt x="724" y="243"/>
                      </a:cubicBezTo>
                      <a:cubicBezTo>
                        <a:pt x="723" y="243"/>
                        <a:pt x="722" y="243"/>
                        <a:pt x="721" y="243"/>
                      </a:cubicBezTo>
                      <a:cubicBezTo>
                        <a:pt x="720" y="243"/>
                        <a:pt x="719" y="242"/>
                        <a:pt x="718" y="242"/>
                      </a:cubicBezTo>
                      <a:cubicBezTo>
                        <a:pt x="717" y="242"/>
                        <a:pt x="715" y="243"/>
                        <a:pt x="715" y="244"/>
                      </a:cubicBezTo>
                      <a:cubicBezTo>
                        <a:pt x="712" y="243"/>
                        <a:pt x="715" y="248"/>
                        <a:pt x="713" y="248"/>
                      </a:cubicBezTo>
                      <a:cubicBezTo>
                        <a:pt x="715" y="250"/>
                        <a:pt x="718" y="252"/>
                        <a:pt x="715" y="256"/>
                      </a:cubicBezTo>
                      <a:cubicBezTo>
                        <a:pt x="715" y="257"/>
                        <a:pt x="715" y="258"/>
                        <a:pt x="714" y="257"/>
                      </a:cubicBezTo>
                      <a:cubicBezTo>
                        <a:pt x="713" y="257"/>
                        <a:pt x="712" y="257"/>
                        <a:pt x="711" y="256"/>
                      </a:cubicBezTo>
                      <a:cubicBezTo>
                        <a:pt x="710" y="256"/>
                        <a:pt x="709" y="256"/>
                        <a:pt x="708" y="255"/>
                      </a:cubicBezTo>
                      <a:cubicBezTo>
                        <a:pt x="706" y="255"/>
                        <a:pt x="705" y="255"/>
                        <a:pt x="703" y="254"/>
                      </a:cubicBezTo>
                      <a:cubicBezTo>
                        <a:pt x="703" y="254"/>
                        <a:pt x="702" y="254"/>
                        <a:pt x="702" y="253"/>
                      </a:cubicBezTo>
                      <a:cubicBezTo>
                        <a:pt x="701" y="253"/>
                        <a:pt x="700" y="254"/>
                        <a:pt x="699" y="253"/>
                      </a:cubicBezTo>
                      <a:cubicBezTo>
                        <a:pt x="698" y="253"/>
                        <a:pt x="696" y="251"/>
                        <a:pt x="694" y="250"/>
                      </a:cubicBezTo>
                      <a:cubicBezTo>
                        <a:pt x="692" y="248"/>
                        <a:pt x="690" y="247"/>
                        <a:pt x="688" y="246"/>
                      </a:cubicBezTo>
                      <a:cubicBezTo>
                        <a:pt x="685" y="244"/>
                        <a:pt x="682" y="243"/>
                        <a:pt x="679" y="242"/>
                      </a:cubicBezTo>
                      <a:cubicBezTo>
                        <a:pt x="678" y="242"/>
                        <a:pt x="677" y="243"/>
                        <a:pt x="676" y="242"/>
                      </a:cubicBezTo>
                      <a:cubicBezTo>
                        <a:pt x="674" y="242"/>
                        <a:pt x="672" y="241"/>
                        <a:pt x="671" y="240"/>
                      </a:cubicBezTo>
                      <a:cubicBezTo>
                        <a:pt x="670" y="239"/>
                        <a:pt x="669" y="238"/>
                        <a:pt x="668" y="238"/>
                      </a:cubicBezTo>
                      <a:cubicBezTo>
                        <a:pt x="667" y="237"/>
                        <a:pt x="666" y="237"/>
                        <a:pt x="665" y="237"/>
                      </a:cubicBezTo>
                      <a:cubicBezTo>
                        <a:pt x="664" y="236"/>
                        <a:pt x="663" y="234"/>
                        <a:pt x="663" y="233"/>
                      </a:cubicBezTo>
                      <a:cubicBezTo>
                        <a:pt x="664" y="231"/>
                        <a:pt x="665" y="231"/>
                        <a:pt x="664" y="229"/>
                      </a:cubicBezTo>
                      <a:cubicBezTo>
                        <a:pt x="664" y="229"/>
                        <a:pt x="665" y="229"/>
                        <a:pt x="665" y="229"/>
                      </a:cubicBezTo>
                      <a:cubicBezTo>
                        <a:pt x="665" y="228"/>
                        <a:pt x="664" y="227"/>
                        <a:pt x="663" y="226"/>
                      </a:cubicBezTo>
                      <a:cubicBezTo>
                        <a:pt x="663" y="226"/>
                        <a:pt x="663" y="226"/>
                        <a:pt x="664" y="226"/>
                      </a:cubicBezTo>
                      <a:cubicBezTo>
                        <a:pt x="663" y="225"/>
                        <a:pt x="662" y="225"/>
                        <a:pt x="661" y="224"/>
                      </a:cubicBezTo>
                      <a:cubicBezTo>
                        <a:pt x="660" y="222"/>
                        <a:pt x="661" y="221"/>
                        <a:pt x="661" y="219"/>
                      </a:cubicBezTo>
                      <a:cubicBezTo>
                        <a:pt x="662" y="218"/>
                        <a:pt x="662" y="217"/>
                        <a:pt x="662" y="217"/>
                      </a:cubicBezTo>
                      <a:cubicBezTo>
                        <a:pt x="661" y="215"/>
                        <a:pt x="659" y="217"/>
                        <a:pt x="659" y="217"/>
                      </a:cubicBezTo>
                      <a:cubicBezTo>
                        <a:pt x="657" y="216"/>
                        <a:pt x="656" y="214"/>
                        <a:pt x="654" y="214"/>
                      </a:cubicBezTo>
                      <a:cubicBezTo>
                        <a:pt x="653" y="214"/>
                        <a:pt x="653" y="214"/>
                        <a:pt x="652" y="214"/>
                      </a:cubicBezTo>
                      <a:cubicBezTo>
                        <a:pt x="651" y="215"/>
                        <a:pt x="651" y="215"/>
                        <a:pt x="650" y="215"/>
                      </a:cubicBezTo>
                      <a:cubicBezTo>
                        <a:pt x="649" y="215"/>
                        <a:pt x="648" y="215"/>
                        <a:pt x="647" y="215"/>
                      </a:cubicBezTo>
                      <a:cubicBezTo>
                        <a:pt x="645" y="215"/>
                        <a:pt x="643" y="215"/>
                        <a:pt x="642" y="215"/>
                      </a:cubicBezTo>
                      <a:cubicBezTo>
                        <a:pt x="642" y="218"/>
                        <a:pt x="639" y="215"/>
                        <a:pt x="637" y="215"/>
                      </a:cubicBezTo>
                      <a:cubicBezTo>
                        <a:pt x="636" y="215"/>
                        <a:pt x="636" y="215"/>
                        <a:pt x="636" y="215"/>
                      </a:cubicBezTo>
                      <a:cubicBezTo>
                        <a:pt x="636" y="215"/>
                        <a:pt x="635" y="216"/>
                        <a:pt x="634" y="216"/>
                      </a:cubicBezTo>
                      <a:cubicBezTo>
                        <a:pt x="633" y="216"/>
                        <a:pt x="632" y="216"/>
                        <a:pt x="631" y="216"/>
                      </a:cubicBezTo>
                      <a:cubicBezTo>
                        <a:pt x="629" y="216"/>
                        <a:pt x="627" y="216"/>
                        <a:pt x="625" y="216"/>
                      </a:cubicBezTo>
                      <a:cubicBezTo>
                        <a:pt x="623" y="216"/>
                        <a:pt x="621" y="216"/>
                        <a:pt x="620" y="217"/>
                      </a:cubicBezTo>
                      <a:cubicBezTo>
                        <a:pt x="618" y="217"/>
                        <a:pt x="616" y="216"/>
                        <a:pt x="614" y="216"/>
                      </a:cubicBezTo>
                      <a:cubicBezTo>
                        <a:pt x="612" y="216"/>
                        <a:pt x="613" y="216"/>
                        <a:pt x="612" y="217"/>
                      </a:cubicBezTo>
                      <a:cubicBezTo>
                        <a:pt x="611" y="217"/>
                        <a:pt x="611" y="217"/>
                        <a:pt x="611" y="218"/>
                      </a:cubicBezTo>
                      <a:cubicBezTo>
                        <a:pt x="611" y="218"/>
                        <a:pt x="610" y="217"/>
                        <a:pt x="610" y="218"/>
                      </a:cubicBezTo>
                      <a:cubicBezTo>
                        <a:pt x="610" y="218"/>
                        <a:pt x="609" y="218"/>
                        <a:pt x="609" y="218"/>
                      </a:cubicBezTo>
                      <a:cubicBezTo>
                        <a:pt x="608" y="219"/>
                        <a:pt x="607" y="219"/>
                        <a:pt x="606" y="220"/>
                      </a:cubicBezTo>
                      <a:cubicBezTo>
                        <a:pt x="605" y="220"/>
                        <a:pt x="603" y="221"/>
                        <a:pt x="601" y="222"/>
                      </a:cubicBezTo>
                      <a:cubicBezTo>
                        <a:pt x="601" y="222"/>
                        <a:pt x="599" y="222"/>
                        <a:pt x="599" y="222"/>
                      </a:cubicBezTo>
                      <a:cubicBezTo>
                        <a:pt x="598" y="223"/>
                        <a:pt x="598" y="223"/>
                        <a:pt x="598" y="224"/>
                      </a:cubicBezTo>
                      <a:cubicBezTo>
                        <a:pt x="596" y="225"/>
                        <a:pt x="596" y="225"/>
                        <a:pt x="594" y="225"/>
                      </a:cubicBezTo>
                      <a:cubicBezTo>
                        <a:pt x="593" y="226"/>
                        <a:pt x="593" y="226"/>
                        <a:pt x="592" y="226"/>
                      </a:cubicBezTo>
                      <a:cubicBezTo>
                        <a:pt x="591" y="226"/>
                        <a:pt x="590" y="226"/>
                        <a:pt x="589" y="224"/>
                      </a:cubicBezTo>
                      <a:cubicBezTo>
                        <a:pt x="587" y="226"/>
                        <a:pt x="587" y="225"/>
                        <a:pt x="583" y="226"/>
                      </a:cubicBezTo>
                      <a:cubicBezTo>
                        <a:pt x="581" y="226"/>
                        <a:pt x="579" y="226"/>
                        <a:pt x="576" y="225"/>
                      </a:cubicBezTo>
                      <a:cubicBezTo>
                        <a:pt x="575" y="224"/>
                        <a:pt x="573" y="221"/>
                        <a:pt x="571" y="222"/>
                      </a:cubicBezTo>
                      <a:cubicBezTo>
                        <a:pt x="569" y="223"/>
                        <a:pt x="569" y="227"/>
                        <a:pt x="569" y="229"/>
                      </a:cubicBezTo>
                      <a:cubicBezTo>
                        <a:pt x="569" y="229"/>
                        <a:pt x="568" y="230"/>
                        <a:pt x="568" y="231"/>
                      </a:cubicBezTo>
                      <a:cubicBezTo>
                        <a:pt x="568" y="231"/>
                        <a:pt x="568" y="232"/>
                        <a:pt x="567" y="233"/>
                      </a:cubicBezTo>
                      <a:cubicBezTo>
                        <a:pt x="567" y="233"/>
                        <a:pt x="567" y="234"/>
                        <a:pt x="566" y="235"/>
                      </a:cubicBezTo>
                      <a:cubicBezTo>
                        <a:pt x="565" y="236"/>
                        <a:pt x="564" y="236"/>
                        <a:pt x="563" y="237"/>
                      </a:cubicBezTo>
                      <a:cubicBezTo>
                        <a:pt x="562" y="237"/>
                        <a:pt x="561" y="238"/>
                        <a:pt x="560" y="238"/>
                      </a:cubicBezTo>
                      <a:cubicBezTo>
                        <a:pt x="559" y="238"/>
                        <a:pt x="559" y="238"/>
                        <a:pt x="558" y="238"/>
                      </a:cubicBezTo>
                      <a:cubicBezTo>
                        <a:pt x="554" y="239"/>
                        <a:pt x="553" y="242"/>
                        <a:pt x="554" y="246"/>
                      </a:cubicBezTo>
                      <a:cubicBezTo>
                        <a:pt x="552" y="246"/>
                        <a:pt x="552" y="251"/>
                        <a:pt x="552" y="252"/>
                      </a:cubicBezTo>
                      <a:cubicBezTo>
                        <a:pt x="552" y="253"/>
                        <a:pt x="552" y="254"/>
                        <a:pt x="553" y="255"/>
                      </a:cubicBezTo>
                      <a:cubicBezTo>
                        <a:pt x="553" y="255"/>
                        <a:pt x="553" y="255"/>
                        <a:pt x="554" y="255"/>
                      </a:cubicBezTo>
                      <a:cubicBezTo>
                        <a:pt x="554" y="256"/>
                        <a:pt x="554" y="256"/>
                        <a:pt x="554" y="256"/>
                      </a:cubicBezTo>
                      <a:cubicBezTo>
                        <a:pt x="554" y="258"/>
                        <a:pt x="554" y="259"/>
                        <a:pt x="555" y="260"/>
                      </a:cubicBezTo>
                      <a:cubicBezTo>
                        <a:pt x="555" y="260"/>
                        <a:pt x="554" y="260"/>
                        <a:pt x="554" y="260"/>
                      </a:cubicBezTo>
                      <a:cubicBezTo>
                        <a:pt x="554" y="260"/>
                        <a:pt x="554" y="261"/>
                        <a:pt x="554" y="261"/>
                      </a:cubicBezTo>
                      <a:cubicBezTo>
                        <a:pt x="554" y="261"/>
                        <a:pt x="554" y="261"/>
                        <a:pt x="554" y="261"/>
                      </a:cubicBezTo>
                      <a:cubicBezTo>
                        <a:pt x="554" y="261"/>
                        <a:pt x="554" y="261"/>
                        <a:pt x="554" y="262"/>
                      </a:cubicBezTo>
                      <a:cubicBezTo>
                        <a:pt x="553" y="263"/>
                        <a:pt x="553" y="263"/>
                        <a:pt x="552" y="264"/>
                      </a:cubicBezTo>
                      <a:cubicBezTo>
                        <a:pt x="551" y="266"/>
                        <a:pt x="551" y="267"/>
                        <a:pt x="550" y="268"/>
                      </a:cubicBezTo>
                      <a:cubicBezTo>
                        <a:pt x="548" y="270"/>
                        <a:pt x="545" y="272"/>
                        <a:pt x="542" y="274"/>
                      </a:cubicBezTo>
                      <a:cubicBezTo>
                        <a:pt x="541" y="274"/>
                        <a:pt x="540" y="275"/>
                        <a:pt x="540" y="275"/>
                      </a:cubicBezTo>
                      <a:cubicBezTo>
                        <a:pt x="539" y="275"/>
                        <a:pt x="539" y="277"/>
                        <a:pt x="539" y="277"/>
                      </a:cubicBezTo>
                      <a:cubicBezTo>
                        <a:pt x="538" y="277"/>
                        <a:pt x="537" y="277"/>
                        <a:pt x="535" y="277"/>
                      </a:cubicBezTo>
                      <a:cubicBezTo>
                        <a:pt x="535" y="278"/>
                        <a:pt x="535" y="279"/>
                        <a:pt x="534" y="279"/>
                      </a:cubicBezTo>
                      <a:cubicBezTo>
                        <a:pt x="534" y="281"/>
                        <a:pt x="533" y="282"/>
                        <a:pt x="532" y="283"/>
                      </a:cubicBezTo>
                      <a:cubicBezTo>
                        <a:pt x="531" y="284"/>
                        <a:pt x="530" y="284"/>
                        <a:pt x="529" y="286"/>
                      </a:cubicBezTo>
                      <a:cubicBezTo>
                        <a:pt x="528" y="287"/>
                        <a:pt x="528" y="289"/>
                        <a:pt x="528" y="290"/>
                      </a:cubicBezTo>
                      <a:cubicBezTo>
                        <a:pt x="527" y="292"/>
                        <a:pt x="526" y="292"/>
                        <a:pt x="526" y="294"/>
                      </a:cubicBezTo>
                      <a:cubicBezTo>
                        <a:pt x="525" y="294"/>
                        <a:pt x="525" y="293"/>
                        <a:pt x="525" y="294"/>
                      </a:cubicBezTo>
                      <a:cubicBezTo>
                        <a:pt x="524" y="294"/>
                        <a:pt x="525" y="295"/>
                        <a:pt x="525" y="295"/>
                      </a:cubicBezTo>
                      <a:cubicBezTo>
                        <a:pt x="525" y="295"/>
                        <a:pt x="525" y="295"/>
                        <a:pt x="524" y="295"/>
                      </a:cubicBezTo>
                      <a:cubicBezTo>
                        <a:pt x="525" y="298"/>
                        <a:pt x="521" y="298"/>
                        <a:pt x="521" y="301"/>
                      </a:cubicBezTo>
                      <a:cubicBezTo>
                        <a:pt x="520" y="301"/>
                        <a:pt x="520" y="303"/>
                        <a:pt x="520" y="303"/>
                      </a:cubicBezTo>
                      <a:cubicBezTo>
                        <a:pt x="519" y="304"/>
                        <a:pt x="519" y="306"/>
                        <a:pt x="518" y="308"/>
                      </a:cubicBezTo>
                      <a:cubicBezTo>
                        <a:pt x="518" y="308"/>
                        <a:pt x="517" y="310"/>
                        <a:pt x="517" y="310"/>
                      </a:cubicBezTo>
                      <a:cubicBezTo>
                        <a:pt x="516" y="311"/>
                        <a:pt x="515" y="311"/>
                        <a:pt x="514" y="312"/>
                      </a:cubicBezTo>
                      <a:cubicBezTo>
                        <a:pt x="514" y="312"/>
                        <a:pt x="514" y="312"/>
                        <a:pt x="514" y="312"/>
                      </a:cubicBezTo>
                      <a:cubicBezTo>
                        <a:pt x="514" y="312"/>
                        <a:pt x="514" y="312"/>
                        <a:pt x="514" y="313"/>
                      </a:cubicBezTo>
                      <a:cubicBezTo>
                        <a:pt x="514" y="313"/>
                        <a:pt x="514" y="315"/>
                        <a:pt x="514" y="315"/>
                      </a:cubicBezTo>
                      <a:cubicBezTo>
                        <a:pt x="514" y="315"/>
                        <a:pt x="514" y="315"/>
                        <a:pt x="513" y="315"/>
                      </a:cubicBezTo>
                      <a:cubicBezTo>
                        <a:pt x="514" y="317"/>
                        <a:pt x="516" y="322"/>
                        <a:pt x="518" y="322"/>
                      </a:cubicBezTo>
                      <a:cubicBezTo>
                        <a:pt x="518" y="323"/>
                        <a:pt x="518" y="324"/>
                        <a:pt x="518" y="325"/>
                      </a:cubicBezTo>
                      <a:cubicBezTo>
                        <a:pt x="518" y="326"/>
                        <a:pt x="518" y="326"/>
                        <a:pt x="518" y="327"/>
                      </a:cubicBezTo>
                      <a:cubicBezTo>
                        <a:pt x="518" y="328"/>
                        <a:pt x="518" y="329"/>
                        <a:pt x="518" y="330"/>
                      </a:cubicBezTo>
                      <a:cubicBezTo>
                        <a:pt x="518" y="331"/>
                        <a:pt x="518" y="331"/>
                        <a:pt x="519" y="332"/>
                      </a:cubicBezTo>
                      <a:cubicBezTo>
                        <a:pt x="519" y="333"/>
                        <a:pt x="520" y="334"/>
                        <a:pt x="520" y="334"/>
                      </a:cubicBezTo>
                      <a:cubicBezTo>
                        <a:pt x="520" y="336"/>
                        <a:pt x="520" y="338"/>
                        <a:pt x="520" y="340"/>
                      </a:cubicBezTo>
                      <a:cubicBezTo>
                        <a:pt x="520" y="341"/>
                        <a:pt x="520" y="342"/>
                        <a:pt x="520" y="343"/>
                      </a:cubicBezTo>
                      <a:cubicBezTo>
                        <a:pt x="521" y="345"/>
                        <a:pt x="520" y="345"/>
                        <a:pt x="520" y="346"/>
                      </a:cubicBezTo>
                      <a:cubicBezTo>
                        <a:pt x="520" y="346"/>
                        <a:pt x="520" y="346"/>
                        <a:pt x="520" y="346"/>
                      </a:cubicBezTo>
                      <a:cubicBezTo>
                        <a:pt x="520" y="347"/>
                        <a:pt x="520" y="347"/>
                        <a:pt x="520" y="348"/>
                      </a:cubicBezTo>
                      <a:cubicBezTo>
                        <a:pt x="519" y="348"/>
                        <a:pt x="519" y="347"/>
                        <a:pt x="519" y="349"/>
                      </a:cubicBezTo>
                      <a:cubicBezTo>
                        <a:pt x="518" y="349"/>
                        <a:pt x="519" y="352"/>
                        <a:pt x="519" y="353"/>
                      </a:cubicBezTo>
                      <a:cubicBezTo>
                        <a:pt x="520" y="353"/>
                        <a:pt x="519" y="355"/>
                        <a:pt x="519" y="355"/>
                      </a:cubicBezTo>
                      <a:cubicBezTo>
                        <a:pt x="519" y="355"/>
                        <a:pt x="517" y="358"/>
                        <a:pt x="516" y="359"/>
                      </a:cubicBezTo>
                      <a:cubicBezTo>
                        <a:pt x="516" y="359"/>
                        <a:pt x="515" y="361"/>
                        <a:pt x="514" y="361"/>
                      </a:cubicBezTo>
                      <a:cubicBezTo>
                        <a:pt x="515" y="362"/>
                        <a:pt x="516" y="363"/>
                        <a:pt x="517" y="364"/>
                      </a:cubicBezTo>
                      <a:cubicBezTo>
                        <a:pt x="517" y="365"/>
                        <a:pt x="518" y="366"/>
                        <a:pt x="518" y="367"/>
                      </a:cubicBezTo>
                      <a:cubicBezTo>
                        <a:pt x="518" y="368"/>
                        <a:pt x="520" y="370"/>
                        <a:pt x="519" y="370"/>
                      </a:cubicBezTo>
                      <a:cubicBezTo>
                        <a:pt x="519" y="371"/>
                        <a:pt x="520" y="372"/>
                        <a:pt x="520" y="373"/>
                      </a:cubicBezTo>
                      <a:cubicBezTo>
                        <a:pt x="520" y="373"/>
                        <a:pt x="520" y="373"/>
                        <a:pt x="520" y="374"/>
                      </a:cubicBezTo>
                      <a:cubicBezTo>
                        <a:pt x="520" y="374"/>
                        <a:pt x="519" y="374"/>
                        <a:pt x="519" y="375"/>
                      </a:cubicBezTo>
                      <a:cubicBezTo>
                        <a:pt x="519" y="375"/>
                        <a:pt x="520" y="376"/>
                        <a:pt x="521" y="377"/>
                      </a:cubicBezTo>
                      <a:cubicBezTo>
                        <a:pt x="521" y="377"/>
                        <a:pt x="522" y="379"/>
                        <a:pt x="523" y="379"/>
                      </a:cubicBezTo>
                      <a:cubicBezTo>
                        <a:pt x="524" y="379"/>
                        <a:pt x="524" y="379"/>
                        <a:pt x="525" y="379"/>
                      </a:cubicBezTo>
                      <a:cubicBezTo>
                        <a:pt x="526" y="379"/>
                        <a:pt x="525" y="380"/>
                        <a:pt x="526" y="380"/>
                      </a:cubicBezTo>
                      <a:cubicBezTo>
                        <a:pt x="526" y="380"/>
                        <a:pt x="527" y="380"/>
                        <a:pt x="527" y="380"/>
                      </a:cubicBezTo>
                      <a:cubicBezTo>
                        <a:pt x="529" y="381"/>
                        <a:pt x="528" y="382"/>
                        <a:pt x="528" y="383"/>
                      </a:cubicBezTo>
                      <a:cubicBezTo>
                        <a:pt x="528" y="384"/>
                        <a:pt x="531" y="385"/>
                        <a:pt x="531" y="385"/>
                      </a:cubicBezTo>
                      <a:cubicBezTo>
                        <a:pt x="531" y="385"/>
                        <a:pt x="532" y="385"/>
                        <a:pt x="533" y="386"/>
                      </a:cubicBezTo>
                      <a:cubicBezTo>
                        <a:pt x="533" y="386"/>
                        <a:pt x="535" y="388"/>
                        <a:pt x="535" y="388"/>
                      </a:cubicBezTo>
                      <a:cubicBezTo>
                        <a:pt x="535" y="388"/>
                        <a:pt x="535" y="389"/>
                        <a:pt x="534" y="389"/>
                      </a:cubicBezTo>
                      <a:cubicBezTo>
                        <a:pt x="535" y="390"/>
                        <a:pt x="535" y="391"/>
                        <a:pt x="536" y="391"/>
                      </a:cubicBezTo>
                      <a:cubicBezTo>
                        <a:pt x="537" y="392"/>
                        <a:pt x="537" y="391"/>
                        <a:pt x="538" y="393"/>
                      </a:cubicBezTo>
                      <a:cubicBezTo>
                        <a:pt x="539" y="394"/>
                        <a:pt x="538" y="395"/>
                        <a:pt x="539" y="396"/>
                      </a:cubicBezTo>
                      <a:cubicBezTo>
                        <a:pt x="539" y="396"/>
                        <a:pt x="539" y="396"/>
                        <a:pt x="539" y="396"/>
                      </a:cubicBezTo>
                      <a:cubicBezTo>
                        <a:pt x="540" y="396"/>
                        <a:pt x="540" y="396"/>
                        <a:pt x="540" y="397"/>
                      </a:cubicBezTo>
                      <a:cubicBezTo>
                        <a:pt x="539" y="398"/>
                        <a:pt x="540" y="398"/>
                        <a:pt x="540" y="398"/>
                      </a:cubicBezTo>
                      <a:cubicBezTo>
                        <a:pt x="541" y="398"/>
                        <a:pt x="541" y="398"/>
                        <a:pt x="541" y="398"/>
                      </a:cubicBezTo>
                      <a:cubicBezTo>
                        <a:pt x="542" y="399"/>
                        <a:pt x="544" y="402"/>
                        <a:pt x="542" y="402"/>
                      </a:cubicBezTo>
                      <a:cubicBezTo>
                        <a:pt x="543" y="402"/>
                        <a:pt x="543" y="403"/>
                        <a:pt x="544" y="403"/>
                      </a:cubicBezTo>
                      <a:cubicBezTo>
                        <a:pt x="544" y="404"/>
                        <a:pt x="545" y="404"/>
                        <a:pt x="545" y="404"/>
                      </a:cubicBezTo>
                      <a:cubicBezTo>
                        <a:pt x="546" y="405"/>
                        <a:pt x="545" y="406"/>
                        <a:pt x="544" y="406"/>
                      </a:cubicBezTo>
                      <a:cubicBezTo>
                        <a:pt x="544" y="406"/>
                        <a:pt x="543" y="405"/>
                        <a:pt x="544" y="406"/>
                      </a:cubicBezTo>
                      <a:cubicBezTo>
                        <a:pt x="544" y="406"/>
                        <a:pt x="545" y="407"/>
                        <a:pt x="546" y="407"/>
                      </a:cubicBezTo>
                      <a:cubicBezTo>
                        <a:pt x="546" y="407"/>
                        <a:pt x="547" y="408"/>
                        <a:pt x="547" y="408"/>
                      </a:cubicBezTo>
                      <a:cubicBezTo>
                        <a:pt x="547" y="409"/>
                        <a:pt x="547" y="409"/>
                        <a:pt x="547" y="410"/>
                      </a:cubicBezTo>
                      <a:cubicBezTo>
                        <a:pt x="547" y="410"/>
                        <a:pt x="548" y="410"/>
                        <a:pt x="548" y="410"/>
                      </a:cubicBezTo>
                      <a:cubicBezTo>
                        <a:pt x="549" y="411"/>
                        <a:pt x="549" y="411"/>
                        <a:pt x="549" y="411"/>
                      </a:cubicBezTo>
                      <a:cubicBezTo>
                        <a:pt x="550" y="412"/>
                        <a:pt x="550" y="413"/>
                        <a:pt x="551" y="414"/>
                      </a:cubicBezTo>
                      <a:cubicBezTo>
                        <a:pt x="552" y="414"/>
                        <a:pt x="554" y="414"/>
                        <a:pt x="555" y="415"/>
                      </a:cubicBezTo>
                      <a:cubicBezTo>
                        <a:pt x="556" y="415"/>
                        <a:pt x="556" y="415"/>
                        <a:pt x="557" y="416"/>
                      </a:cubicBezTo>
                      <a:cubicBezTo>
                        <a:pt x="558" y="417"/>
                        <a:pt x="559" y="418"/>
                        <a:pt x="559" y="419"/>
                      </a:cubicBezTo>
                      <a:cubicBezTo>
                        <a:pt x="560" y="420"/>
                        <a:pt x="561" y="420"/>
                        <a:pt x="563" y="421"/>
                      </a:cubicBezTo>
                      <a:cubicBezTo>
                        <a:pt x="564" y="422"/>
                        <a:pt x="565" y="423"/>
                        <a:pt x="566" y="423"/>
                      </a:cubicBezTo>
                      <a:cubicBezTo>
                        <a:pt x="569" y="426"/>
                        <a:pt x="573" y="429"/>
                        <a:pt x="577" y="431"/>
                      </a:cubicBezTo>
                      <a:cubicBezTo>
                        <a:pt x="578" y="431"/>
                        <a:pt x="579" y="431"/>
                        <a:pt x="579" y="431"/>
                      </a:cubicBezTo>
                      <a:cubicBezTo>
                        <a:pt x="579" y="431"/>
                        <a:pt x="581" y="432"/>
                        <a:pt x="581" y="432"/>
                      </a:cubicBezTo>
                      <a:cubicBezTo>
                        <a:pt x="583" y="434"/>
                        <a:pt x="587" y="433"/>
                        <a:pt x="589" y="432"/>
                      </a:cubicBezTo>
                      <a:cubicBezTo>
                        <a:pt x="592" y="431"/>
                        <a:pt x="594" y="428"/>
                        <a:pt x="597" y="428"/>
                      </a:cubicBezTo>
                      <a:cubicBezTo>
                        <a:pt x="600" y="428"/>
                        <a:pt x="603" y="427"/>
                        <a:pt x="606" y="427"/>
                      </a:cubicBezTo>
                      <a:cubicBezTo>
                        <a:pt x="607" y="428"/>
                        <a:pt x="608" y="428"/>
                        <a:pt x="609" y="429"/>
                      </a:cubicBezTo>
                      <a:cubicBezTo>
                        <a:pt x="611" y="430"/>
                        <a:pt x="614" y="430"/>
                        <a:pt x="617" y="430"/>
                      </a:cubicBezTo>
                      <a:cubicBezTo>
                        <a:pt x="617" y="428"/>
                        <a:pt x="622" y="428"/>
                        <a:pt x="622" y="427"/>
                      </a:cubicBezTo>
                      <a:cubicBezTo>
                        <a:pt x="623" y="427"/>
                        <a:pt x="624" y="427"/>
                        <a:pt x="624" y="427"/>
                      </a:cubicBezTo>
                      <a:cubicBezTo>
                        <a:pt x="625" y="427"/>
                        <a:pt x="625" y="427"/>
                        <a:pt x="626" y="426"/>
                      </a:cubicBezTo>
                      <a:cubicBezTo>
                        <a:pt x="627" y="426"/>
                        <a:pt x="628" y="426"/>
                        <a:pt x="628" y="425"/>
                      </a:cubicBezTo>
                      <a:cubicBezTo>
                        <a:pt x="630" y="425"/>
                        <a:pt x="633" y="425"/>
                        <a:pt x="635" y="425"/>
                      </a:cubicBezTo>
                      <a:cubicBezTo>
                        <a:pt x="635" y="424"/>
                        <a:pt x="639" y="424"/>
                        <a:pt x="640" y="424"/>
                      </a:cubicBezTo>
                      <a:cubicBezTo>
                        <a:pt x="640" y="422"/>
                        <a:pt x="638" y="421"/>
                        <a:pt x="638" y="420"/>
                      </a:cubicBezTo>
                      <a:cubicBezTo>
                        <a:pt x="640" y="420"/>
                        <a:pt x="642" y="423"/>
                        <a:pt x="643" y="422"/>
                      </a:cubicBezTo>
                      <a:cubicBezTo>
                        <a:pt x="644" y="421"/>
                        <a:pt x="644" y="420"/>
                        <a:pt x="644" y="420"/>
                      </a:cubicBezTo>
                      <a:cubicBezTo>
                        <a:pt x="646" y="420"/>
                        <a:pt x="644" y="422"/>
                        <a:pt x="644" y="423"/>
                      </a:cubicBezTo>
                      <a:cubicBezTo>
                        <a:pt x="645" y="423"/>
                        <a:pt x="646" y="423"/>
                        <a:pt x="646" y="421"/>
                      </a:cubicBezTo>
                      <a:cubicBezTo>
                        <a:pt x="648" y="422"/>
                        <a:pt x="649" y="421"/>
                        <a:pt x="650" y="420"/>
                      </a:cubicBezTo>
                      <a:cubicBezTo>
                        <a:pt x="651" y="419"/>
                        <a:pt x="657" y="418"/>
                        <a:pt x="656" y="417"/>
                      </a:cubicBezTo>
                      <a:cubicBezTo>
                        <a:pt x="657" y="417"/>
                        <a:pt x="659" y="417"/>
                        <a:pt x="659" y="417"/>
                      </a:cubicBezTo>
                      <a:cubicBezTo>
                        <a:pt x="659" y="417"/>
                        <a:pt x="658" y="417"/>
                        <a:pt x="658" y="417"/>
                      </a:cubicBezTo>
                      <a:cubicBezTo>
                        <a:pt x="658" y="419"/>
                        <a:pt x="660" y="418"/>
                        <a:pt x="662" y="418"/>
                      </a:cubicBezTo>
                      <a:cubicBezTo>
                        <a:pt x="664" y="418"/>
                        <a:pt x="664" y="418"/>
                        <a:pt x="666" y="420"/>
                      </a:cubicBezTo>
                      <a:cubicBezTo>
                        <a:pt x="667" y="421"/>
                        <a:pt x="668" y="421"/>
                        <a:pt x="669" y="422"/>
                      </a:cubicBezTo>
                      <a:cubicBezTo>
                        <a:pt x="670" y="422"/>
                        <a:pt x="670" y="423"/>
                        <a:pt x="671" y="424"/>
                      </a:cubicBezTo>
                      <a:cubicBezTo>
                        <a:pt x="671" y="424"/>
                        <a:pt x="672" y="423"/>
                        <a:pt x="672" y="424"/>
                      </a:cubicBezTo>
                      <a:cubicBezTo>
                        <a:pt x="672" y="424"/>
                        <a:pt x="672" y="425"/>
                        <a:pt x="673" y="425"/>
                      </a:cubicBezTo>
                      <a:cubicBezTo>
                        <a:pt x="673" y="428"/>
                        <a:pt x="672" y="426"/>
                        <a:pt x="672" y="427"/>
                      </a:cubicBezTo>
                      <a:cubicBezTo>
                        <a:pt x="672" y="428"/>
                        <a:pt x="672" y="428"/>
                        <a:pt x="672" y="429"/>
                      </a:cubicBezTo>
                      <a:cubicBezTo>
                        <a:pt x="673" y="430"/>
                        <a:pt x="673" y="431"/>
                        <a:pt x="675" y="433"/>
                      </a:cubicBezTo>
                      <a:cubicBezTo>
                        <a:pt x="676" y="434"/>
                        <a:pt x="675" y="434"/>
                        <a:pt x="677" y="433"/>
                      </a:cubicBezTo>
                      <a:cubicBezTo>
                        <a:pt x="678" y="433"/>
                        <a:pt x="679" y="433"/>
                        <a:pt x="680" y="433"/>
                      </a:cubicBezTo>
                      <a:cubicBezTo>
                        <a:pt x="680" y="433"/>
                        <a:pt x="680" y="432"/>
                        <a:pt x="680" y="432"/>
                      </a:cubicBezTo>
                      <a:cubicBezTo>
                        <a:pt x="680" y="432"/>
                        <a:pt x="682" y="433"/>
                        <a:pt x="682" y="432"/>
                      </a:cubicBezTo>
                      <a:cubicBezTo>
                        <a:pt x="682" y="432"/>
                        <a:pt x="683" y="432"/>
                        <a:pt x="683" y="432"/>
                      </a:cubicBezTo>
                      <a:cubicBezTo>
                        <a:pt x="683" y="432"/>
                        <a:pt x="684" y="432"/>
                        <a:pt x="684" y="432"/>
                      </a:cubicBezTo>
                      <a:cubicBezTo>
                        <a:pt x="685" y="432"/>
                        <a:pt x="685" y="431"/>
                        <a:pt x="685" y="431"/>
                      </a:cubicBezTo>
                      <a:cubicBezTo>
                        <a:pt x="688" y="429"/>
                        <a:pt x="687" y="432"/>
                        <a:pt x="689" y="432"/>
                      </a:cubicBezTo>
                      <a:cubicBezTo>
                        <a:pt x="689" y="431"/>
                        <a:pt x="689" y="431"/>
                        <a:pt x="689" y="430"/>
                      </a:cubicBezTo>
                      <a:cubicBezTo>
                        <a:pt x="690" y="430"/>
                        <a:pt x="689" y="432"/>
                        <a:pt x="690" y="432"/>
                      </a:cubicBezTo>
                      <a:cubicBezTo>
                        <a:pt x="691" y="432"/>
                        <a:pt x="692" y="431"/>
                        <a:pt x="693" y="431"/>
                      </a:cubicBezTo>
                      <a:cubicBezTo>
                        <a:pt x="693" y="432"/>
                        <a:pt x="693" y="434"/>
                        <a:pt x="694" y="434"/>
                      </a:cubicBezTo>
                      <a:cubicBezTo>
                        <a:pt x="696" y="435"/>
                        <a:pt x="697" y="433"/>
                        <a:pt x="698" y="434"/>
                      </a:cubicBezTo>
                      <a:cubicBezTo>
                        <a:pt x="695" y="434"/>
                        <a:pt x="698" y="439"/>
                        <a:pt x="698" y="439"/>
                      </a:cubicBezTo>
                      <a:cubicBezTo>
                        <a:pt x="698" y="440"/>
                        <a:pt x="699" y="440"/>
                        <a:pt x="699" y="441"/>
                      </a:cubicBezTo>
                      <a:cubicBezTo>
                        <a:pt x="699" y="442"/>
                        <a:pt x="699" y="442"/>
                        <a:pt x="699" y="444"/>
                      </a:cubicBezTo>
                      <a:cubicBezTo>
                        <a:pt x="699" y="444"/>
                        <a:pt x="698" y="444"/>
                        <a:pt x="698" y="444"/>
                      </a:cubicBezTo>
                      <a:cubicBezTo>
                        <a:pt x="698" y="446"/>
                        <a:pt x="698" y="448"/>
                        <a:pt x="698" y="451"/>
                      </a:cubicBezTo>
                      <a:cubicBezTo>
                        <a:pt x="698" y="452"/>
                        <a:pt x="697" y="453"/>
                        <a:pt x="697" y="455"/>
                      </a:cubicBezTo>
                      <a:cubicBezTo>
                        <a:pt x="697" y="456"/>
                        <a:pt x="697" y="457"/>
                        <a:pt x="697" y="457"/>
                      </a:cubicBezTo>
                      <a:cubicBezTo>
                        <a:pt x="697" y="459"/>
                        <a:pt x="698" y="459"/>
                        <a:pt x="696" y="460"/>
                      </a:cubicBezTo>
                      <a:cubicBezTo>
                        <a:pt x="696" y="461"/>
                        <a:pt x="695" y="460"/>
                        <a:pt x="695" y="462"/>
                      </a:cubicBezTo>
                      <a:cubicBezTo>
                        <a:pt x="695" y="461"/>
                        <a:pt x="697" y="463"/>
                        <a:pt x="697" y="463"/>
                      </a:cubicBezTo>
                      <a:cubicBezTo>
                        <a:pt x="696" y="463"/>
                        <a:pt x="696" y="463"/>
                        <a:pt x="695" y="463"/>
                      </a:cubicBezTo>
                      <a:cubicBezTo>
                        <a:pt x="695" y="465"/>
                        <a:pt x="695" y="466"/>
                        <a:pt x="695" y="467"/>
                      </a:cubicBezTo>
                      <a:cubicBezTo>
                        <a:pt x="695" y="468"/>
                        <a:pt x="694" y="470"/>
                        <a:pt x="694" y="470"/>
                      </a:cubicBezTo>
                      <a:cubicBezTo>
                        <a:pt x="693" y="472"/>
                        <a:pt x="692" y="469"/>
                        <a:pt x="692" y="472"/>
                      </a:cubicBezTo>
                      <a:cubicBezTo>
                        <a:pt x="693" y="473"/>
                        <a:pt x="693" y="473"/>
                        <a:pt x="694" y="473"/>
                      </a:cubicBezTo>
                      <a:cubicBezTo>
                        <a:pt x="694" y="474"/>
                        <a:pt x="694" y="474"/>
                        <a:pt x="695" y="475"/>
                      </a:cubicBezTo>
                      <a:cubicBezTo>
                        <a:pt x="696" y="476"/>
                        <a:pt x="696" y="477"/>
                        <a:pt x="697" y="476"/>
                      </a:cubicBezTo>
                      <a:cubicBezTo>
                        <a:pt x="697" y="478"/>
                        <a:pt x="696" y="477"/>
                        <a:pt x="695" y="477"/>
                      </a:cubicBezTo>
                      <a:cubicBezTo>
                        <a:pt x="695" y="479"/>
                        <a:pt x="696" y="478"/>
                        <a:pt x="697" y="479"/>
                      </a:cubicBezTo>
                      <a:cubicBezTo>
                        <a:pt x="697" y="480"/>
                        <a:pt x="697" y="480"/>
                        <a:pt x="697" y="481"/>
                      </a:cubicBezTo>
                      <a:cubicBezTo>
                        <a:pt x="698" y="481"/>
                        <a:pt x="698" y="481"/>
                        <a:pt x="698" y="481"/>
                      </a:cubicBezTo>
                      <a:cubicBezTo>
                        <a:pt x="700" y="483"/>
                        <a:pt x="703" y="485"/>
                        <a:pt x="703" y="487"/>
                      </a:cubicBezTo>
                      <a:cubicBezTo>
                        <a:pt x="704" y="487"/>
                        <a:pt x="704" y="488"/>
                        <a:pt x="704" y="489"/>
                      </a:cubicBezTo>
                      <a:cubicBezTo>
                        <a:pt x="704" y="489"/>
                        <a:pt x="704" y="489"/>
                        <a:pt x="705" y="490"/>
                      </a:cubicBezTo>
                      <a:cubicBezTo>
                        <a:pt x="705" y="491"/>
                        <a:pt x="706" y="491"/>
                        <a:pt x="706" y="491"/>
                      </a:cubicBezTo>
                      <a:cubicBezTo>
                        <a:pt x="707" y="492"/>
                        <a:pt x="709" y="493"/>
                        <a:pt x="709" y="495"/>
                      </a:cubicBezTo>
                      <a:cubicBezTo>
                        <a:pt x="710" y="494"/>
                        <a:pt x="710" y="496"/>
                        <a:pt x="710" y="497"/>
                      </a:cubicBezTo>
                      <a:cubicBezTo>
                        <a:pt x="710" y="498"/>
                        <a:pt x="711" y="498"/>
                        <a:pt x="711" y="499"/>
                      </a:cubicBezTo>
                      <a:cubicBezTo>
                        <a:pt x="711" y="499"/>
                        <a:pt x="712" y="499"/>
                        <a:pt x="712" y="499"/>
                      </a:cubicBezTo>
                      <a:cubicBezTo>
                        <a:pt x="712" y="500"/>
                        <a:pt x="711" y="501"/>
                        <a:pt x="711" y="501"/>
                      </a:cubicBezTo>
                      <a:cubicBezTo>
                        <a:pt x="711" y="502"/>
                        <a:pt x="711" y="502"/>
                        <a:pt x="711" y="502"/>
                      </a:cubicBezTo>
                      <a:cubicBezTo>
                        <a:pt x="712" y="504"/>
                        <a:pt x="713" y="504"/>
                        <a:pt x="712" y="506"/>
                      </a:cubicBezTo>
                      <a:cubicBezTo>
                        <a:pt x="713" y="506"/>
                        <a:pt x="714" y="509"/>
                        <a:pt x="714" y="510"/>
                      </a:cubicBezTo>
                      <a:cubicBezTo>
                        <a:pt x="714" y="510"/>
                        <a:pt x="714" y="510"/>
                        <a:pt x="714" y="510"/>
                      </a:cubicBezTo>
                      <a:cubicBezTo>
                        <a:pt x="714" y="511"/>
                        <a:pt x="715" y="513"/>
                        <a:pt x="716" y="515"/>
                      </a:cubicBezTo>
                      <a:cubicBezTo>
                        <a:pt x="716" y="517"/>
                        <a:pt x="715" y="519"/>
                        <a:pt x="717" y="520"/>
                      </a:cubicBezTo>
                      <a:cubicBezTo>
                        <a:pt x="717" y="520"/>
                        <a:pt x="716" y="524"/>
                        <a:pt x="718" y="524"/>
                      </a:cubicBezTo>
                      <a:cubicBezTo>
                        <a:pt x="716" y="526"/>
                        <a:pt x="716" y="530"/>
                        <a:pt x="715" y="532"/>
                      </a:cubicBezTo>
                      <a:cubicBezTo>
                        <a:pt x="715" y="532"/>
                        <a:pt x="716" y="532"/>
                        <a:pt x="716" y="532"/>
                      </a:cubicBezTo>
                      <a:cubicBezTo>
                        <a:pt x="715" y="534"/>
                        <a:pt x="716" y="537"/>
                        <a:pt x="717" y="539"/>
                      </a:cubicBezTo>
                      <a:cubicBezTo>
                        <a:pt x="717" y="541"/>
                        <a:pt x="717" y="543"/>
                        <a:pt x="717" y="544"/>
                      </a:cubicBezTo>
                      <a:cubicBezTo>
                        <a:pt x="717" y="546"/>
                        <a:pt x="716" y="549"/>
                        <a:pt x="715" y="551"/>
                      </a:cubicBezTo>
                      <a:cubicBezTo>
                        <a:pt x="715" y="553"/>
                        <a:pt x="713" y="553"/>
                        <a:pt x="712" y="555"/>
                      </a:cubicBezTo>
                      <a:cubicBezTo>
                        <a:pt x="712" y="556"/>
                        <a:pt x="712" y="556"/>
                        <a:pt x="711" y="557"/>
                      </a:cubicBezTo>
                      <a:cubicBezTo>
                        <a:pt x="711" y="558"/>
                        <a:pt x="709" y="558"/>
                        <a:pt x="709" y="558"/>
                      </a:cubicBezTo>
                      <a:cubicBezTo>
                        <a:pt x="709" y="559"/>
                        <a:pt x="709" y="560"/>
                        <a:pt x="709" y="561"/>
                      </a:cubicBezTo>
                      <a:cubicBezTo>
                        <a:pt x="708" y="562"/>
                        <a:pt x="708" y="562"/>
                        <a:pt x="707" y="564"/>
                      </a:cubicBezTo>
                      <a:cubicBezTo>
                        <a:pt x="707" y="566"/>
                        <a:pt x="706" y="568"/>
                        <a:pt x="705" y="569"/>
                      </a:cubicBezTo>
                      <a:cubicBezTo>
                        <a:pt x="705" y="570"/>
                        <a:pt x="704" y="571"/>
                        <a:pt x="704" y="572"/>
                      </a:cubicBezTo>
                      <a:cubicBezTo>
                        <a:pt x="704" y="572"/>
                        <a:pt x="703" y="572"/>
                        <a:pt x="703" y="572"/>
                      </a:cubicBezTo>
                      <a:cubicBezTo>
                        <a:pt x="703" y="572"/>
                        <a:pt x="703" y="573"/>
                        <a:pt x="703" y="573"/>
                      </a:cubicBezTo>
                      <a:cubicBezTo>
                        <a:pt x="702" y="573"/>
                        <a:pt x="702" y="575"/>
                        <a:pt x="702" y="575"/>
                      </a:cubicBezTo>
                      <a:cubicBezTo>
                        <a:pt x="701" y="577"/>
                        <a:pt x="701" y="582"/>
                        <a:pt x="700" y="585"/>
                      </a:cubicBezTo>
                      <a:cubicBezTo>
                        <a:pt x="700" y="585"/>
                        <a:pt x="701" y="585"/>
                        <a:pt x="701" y="585"/>
                      </a:cubicBezTo>
                      <a:cubicBezTo>
                        <a:pt x="700" y="587"/>
                        <a:pt x="699" y="587"/>
                        <a:pt x="699" y="589"/>
                      </a:cubicBezTo>
                      <a:cubicBezTo>
                        <a:pt x="699" y="591"/>
                        <a:pt x="700" y="592"/>
                        <a:pt x="700" y="593"/>
                      </a:cubicBezTo>
                      <a:cubicBezTo>
                        <a:pt x="701" y="595"/>
                        <a:pt x="703" y="596"/>
                        <a:pt x="703" y="598"/>
                      </a:cubicBezTo>
                      <a:cubicBezTo>
                        <a:pt x="704" y="599"/>
                        <a:pt x="704" y="599"/>
                        <a:pt x="703" y="600"/>
                      </a:cubicBezTo>
                      <a:cubicBezTo>
                        <a:pt x="703" y="601"/>
                        <a:pt x="703" y="601"/>
                        <a:pt x="703" y="602"/>
                      </a:cubicBezTo>
                      <a:cubicBezTo>
                        <a:pt x="704" y="603"/>
                        <a:pt x="703" y="604"/>
                        <a:pt x="703" y="605"/>
                      </a:cubicBezTo>
                      <a:cubicBezTo>
                        <a:pt x="703" y="605"/>
                        <a:pt x="704" y="607"/>
                        <a:pt x="704" y="607"/>
                      </a:cubicBezTo>
                      <a:cubicBezTo>
                        <a:pt x="704" y="607"/>
                        <a:pt x="705" y="610"/>
                        <a:pt x="705" y="610"/>
                      </a:cubicBezTo>
                      <a:cubicBezTo>
                        <a:pt x="706" y="612"/>
                        <a:pt x="706" y="613"/>
                        <a:pt x="705" y="615"/>
                      </a:cubicBezTo>
                      <a:cubicBezTo>
                        <a:pt x="707" y="615"/>
                        <a:pt x="708" y="619"/>
                        <a:pt x="708" y="621"/>
                      </a:cubicBezTo>
                      <a:cubicBezTo>
                        <a:pt x="707" y="620"/>
                        <a:pt x="707" y="621"/>
                        <a:pt x="706" y="622"/>
                      </a:cubicBezTo>
                      <a:cubicBezTo>
                        <a:pt x="706" y="622"/>
                        <a:pt x="707" y="622"/>
                        <a:pt x="707" y="622"/>
                      </a:cubicBezTo>
                      <a:cubicBezTo>
                        <a:pt x="707" y="623"/>
                        <a:pt x="706" y="625"/>
                        <a:pt x="706" y="625"/>
                      </a:cubicBezTo>
                      <a:cubicBezTo>
                        <a:pt x="706" y="626"/>
                        <a:pt x="705" y="626"/>
                        <a:pt x="705" y="627"/>
                      </a:cubicBezTo>
                      <a:cubicBezTo>
                        <a:pt x="705" y="628"/>
                        <a:pt x="705" y="629"/>
                        <a:pt x="705" y="630"/>
                      </a:cubicBezTo>
                      <a:cubicBezTo>
                        <a:pt x="705" y="630"/>
                        <a:pt x="704" y="634"/>
                        <a:pt x="705" y="634"/>
                      </a:cubicBezTo>
                      <a:cubicBezTo>
                        <a:pt x="705" y="636"/>
                        <a:pt x="705" y="637"/>
                        <a:pt x="704" y="639"/>
                      </a:cubicBezTo>
                      <a:cubicBezTo>
                        <a:pt x="704" y="641"/>
                        <a:pt x="703" y="642"/>
                        <a:pt x="704" y="643"/>
                      </a:cubicBezTo>
                      <a:cubicBezTo>
                        <a:pt x="702" y="645"/>
                        <a:pt x="702" y="647"/>
                        <a:pt x="703" y="649"/>
                      </a:cubicBezTo>
                      <a:cubicBezTo>
                        <a:pt x="703" y="650"/>
                        <a:pt x="702" y="652"/>
                        <a:pt x="702" y="653"/>
                      </a:cubicBezTo>
                      <a:cubicBezTo>
                        <a:pt x="703" y="655"/>
                        <a:pt x="703" y="655"/>
                        <a:pt x="705" y="657"/>
                      </a:cubicBezTo>
                      <a:cubicBezTo>
                        <a:pt x="705" y="657"/>
                        <a:pt x="705" y="657"/>
                        <a:pt x="706" y="657"/>
                      </a:cubicBezTo>
                      <a:cubicBezTo>
                        <a:pt x="706" y="657"/>
                        <a:pt x="706" y="660"/>
                        <a:pt x="706" y="660"/>
                      </a:cubicBezTo>
                      <a:cubicBezTo>
                        <a:pt x="706" y="661"/>
                        <a:pt x="706" y="664"/>
                        <a:pt x="707" y="663"/>
                      </a:cubicBezTo>
                      <a:cubicBezTo>
                        <a:pt x="707" y="666"/>
                        <a:pt x="706" y="668"/>
                        <a:pt x="706" y="670"/>
                      </a:cubicBezTo>
                      <a:cubicBezTo>
                        <a:pt x="705" y="672"/>
                        <a:pt x="706" y="673"/>
                        <a:pt x="706" y="675"/>
                      </a:cubicBezTo>
                      <a:cubicBezTo>
                        <a:pt x="706" y="676"/>
                        <a:pt x="706" y="678"/>
                        <a:pt x="706" y="679"/>
                      </a:cubicBezTo>
                      <a:cubicBezTo>
                        <a:pt x="706" y="681"/>
                        <a:pt x="705" y="684"/>
                        <a:pt x="704" y="685"/>
                      </a:cubicBezTo>
                      <a:cubicBezTo>
                        <a:pt x="703" y="686"/>
                        <a:pt x="702" y="685"/>
                        <a:pt x="701" y="687"/>
                      </a:cubicBezTo>
                      <a:cubicBezTo>
                        <a:pt x="701" y="687"/>
                        <a:pt x="701" y="687"/>
                        <a:pt x="701" y="688"/>
                      </a:cubicBezTo>
                      <a:cubicBezTo>
                        <a:pt x="702" y="688"/>
                        <a:pt x="702" y="689"/>
                        <a:pt x="701" y="689"/>
                      </a:cubicBezTo>
                      <a:cubicBezTo>
                        <a:pt x="701" y="689"/>
                        <a:pt x="700" y="690"/>
                        <a:pt x="701" y="690"/>
                      </a:cubicBezTo>
                      <a:cubicBezTo>
                        <a:pt x="701" y="691"/>
                        <a:pt x="701" y="691"/>
                        <a:pt x="701" y="692"/>
                      </a:cubicBezTo>
                      <a:cubicBezTo>
                        <a:pt x="700" y="693"/>
                        <a:pt x="700" y="696"/>
                        <a:pt x="700" y="696"/>
                      </a:cubicBezTo>
                      <a:cubicBezTo>
                        <a:pt x="701" y="697"/>
                        <a:pt x="701" y="695"/>
                        <a:pt x="702" y="695"/>
                      </a:cubicBezTo>
                      <a:cubicBezTo>
                        <a:pt x="702" y="696"/>
                        <a:pt x="702" y="696"/>
                        <a:pt x="702" y="696"/>
                      </a:cubicBezTo>
                      <a:cubicBezTo>
                        <a:pt x="703" y="696"/>
                        <a:pt x="703" y="697"/>
                        <a:pt x="704" y="697"/>
                      </a:cubicBezTo>
                      <a:cubicBezTo>
                        <a:pt x="706" y="698"/>
                        <a:pt x="708" y="697"/>
                        <a:pt x="710" y="696"/>
                      </a:cubicBezTo>
                      <a:cubicBezTo>
                        <a:pt x="711" y="696"/>
                        <a:pt x="712" y="695"/>
                        <a:pt x="712" y="695"/>
                      </a:cubicBezTo>
                      <a:cubicBezTo>
                        <a:pt x="713" y="695"/>
                        <a:pt x="714" y="695"/>
                        <a:pt x="715" y="695"/>
                      </a:cubicBezTo>
                      <a:cubicBezTo>
                        <a:pt x="716" y="695"/>
                        <a:pt x="716" y="696"/>
                        <a:pt x="717" y="695"/>
                      </a:cubicBezTo>
                      <a:cubicBezTo>
                        <a:pt x="717" y="695"/>
                        <a:pt x="719" y="693"/>
                        <a:pt x="718" y="695"/>
                      </a:cubicBezTo>
                      <a:cubicBezTo>
                        <a:pt x="720" y="694"/>
                        <a:pt x="720" y="694"/>
                        <a:pt x="721" y="694"/>
                      </a:cubicBezTo>
                      <a:cubicBezTo>
                        <a:pt x="722" y="694"/>
                        <a:pt x="722" y="694"/>
                        <a:pt x="723" y="694"/>
                      </a:cubicBezTo>
                      <a:cubicBezTo>
                        <a:pt x="725" y="694"/>
                        <a:pt x="724" y="693"/>
                        <a:pt x="726" y="694"/>
                      </a:cubicBezTo>
                      <a:cubicBezTo>
                        <a:pt x="726" y="694"/>
                        <a:pt x="726" y="694"/>
                        <a:pt x="727" y="694"/>
                      </a:cubicBezTo>
                      <a:cubicBezTo>
                        <a:pt x="728" y="695"/>
                        <a:pt x="729" y="694"/>
                        <a:pt x="731" y="693"/>
                      </a:cubicBezTo>
                      <a:cubicBezTo>
                        <a:pt x="731" y="693"/>
                        <a:pt x="731" y="693"/>
                        <a:pt x="732" y="693"/>
                      </a:cubicBezTo>
                      <a:cubicBezTo>
                        <a:pt x="733" y="694"/>
                        <a:pt x="733" y="694"/>
                        <a:pt x="733" y="693"/>
                      </a:cubicBezTo>
                      <a:cubicBezTo>
                        <a:pt x="732" y="693"/>
                        <a:pt x="734" y="692"/>
                        <a:pt x="734" y="692"/>
                      </a:cubicBezTo>
                      <a:cubicBezTo>
                        <a:pt x="734" y="692"/>
                        <a:pt x="736" y="692"/>
                        <a:pt x="737" y="692"/>
                      </a:cubicBezTo>
                      <a:cubicBezTo>
                        <a:pt x="739" y="691"/>
                        <a:pt x="741" y="689"/>
                        <a:pt x="743" y="687"/>
                      </a:cubicBezTo>
                      <a:cubicBezTo>
                        <a:pt x="748" y="683"/>
                        <a:pt x="753" y="679"/>
                        <a:pt x="757" y="675"/>
                      </a:cubicBezTo>
                      <a:cubicBezTo>
                        <a:pt x="761" y="671"/>
                        <a:pt x="763" y="666"/>
                        <a:pt x="767" y="663"/>
                      </a:cubicBezTo>
                      <a:cubicBezTo>
                        <a:pt x="769" y="662"/>
                        <a:pt x="770" y="661"/>
                        <a:pt x="771" y="659"/>
                      </a:cubicBezTo>
                      <a:cubicBezTo>
                        <a:pt x="771" y="658"/>
                        <a:pt x="771" y="657"/>
                        <a:pt x="772" y="656"/>
                      </a:cubicBezTo>
                      <a:cubicBezTo>
                        <a:pt x="772" y="656"/>
                        <a:pt x="773" y="655"/>
                        <a:pt x="774" y="654"/>
                      </a:cubicBezTo>
                      <a:cubicBezTo>
                        <a:pt x="775" y="652"/>
                        <a:pt x="775" y="651"/>
                        <a:pt x="775" y="649"/>
                      </a:cubicBezTo>
                      <a:cubicBezTo>
                        <a:pt x="776" y="648"/>
                        <a:pt x="777" y="647"/>
                        <a:pt x="777" y="646"/>
                      </a:cubicBezTo>
                      <a:cubicBezTo>
                        <a:pt x="777" y="646"/>
                        <a:pt x="777" y="645"/>
                        <a:pt x="777" y="645"/>
                      </a:cubicBezTo>
                      <a:cubicBezTo>
                        <a:pt x="778" y="644"/>
                        <a:pt x="777" y="643"/>
                        <a:pt x="777" y="642"/>
                      </a:cubicBezTo>
                      <a:cubicBezTo>
                        <a:pt x="778" y="640"/>
                        <a:pt x="781" y="639"/>
                        <a:pt x="783" y="638"/>
                      </a:cubicBezTo>
                      <a:cubicBezTo>
                        <a:pt x="786" y="636"/>
                        <a:pt x="790" y="635"/>
                        <a:pt x="791" y="631"/>
                      </a:cubicBezTo>
                      <a:cubicBezTo>
                        <a:pt x="792" y="628"/>
                        <a:pt x="793" y="623"/>
                        <a:pt x="794" y="620"/>
                      </a:cubicBezTo>
                      <a:cubicBezTo>
                        <a:pt x="794" y="618"/>
                        <a:pt x="794" y="616"/>
                        <a:pt x="795" y="615"/>
                      </a:cubicBezTo>
                      <a:cubicBezTo>
                        <a:pt x="795" y="611"/>
                        <a:pt x="797" y="607"/>
                        <a:pt x="798" y="603"/>
                      </a:cubicBezTo>
                      <a:cubicBezTo>
                        <a:pt x="799" y="601"/>
                        <a:pt x="800" y="599"/>
                        <a:pt x="801" y="597"/>
                      </a:cubicBezTo>
                      <a:cubicBezTo>
                        <a:pt x="802" y="596"/>
                        <a:pt x="805" y="592"/>
                        <a:pt x="804" y="591"/>
                      </a:cubicBezTo>
                      <a:cubicBezTo>
                        <a:pt x="805" y="590"/>
                        <a:pt x="809" y="590"/>
                        <a:pt x="808" y="590"/>
                      </a:cubicBezTo>
                      <a:cubicBezTo>
                        <a:pt x="741" y="590"/>
                        <a:pt x="813" y="587"/>
                        <a:pt x="814" y="585"/>
                      </a:cubicBezTo>
                      <a:cubicBezTo>
                        <a:pt x="815" y="585"/>
                        <a:pt x="816" y="583"/>
                        <a:pt x="817" y="582"/>
                      </a:cubicBezTo>
                      <a:cubicBezTo>
                        <a:pt x="818" y="582"/>
                        <a:pt x="819" y="582"/>
                        <a:pt x="819" y="581"/>
                      </a:cubicBezTo>
                      <a:cubicBezTo>
                        <a:pt x="819" y="580"/>
                        <a:pt x="819" y="579"/>
                        <a:pt x="820" y="578"/>
                      </a:cubicBezTo>
                      <a:cubicBezTo>
                        <a:pt x="820" y="577"/>
                        <a:pt x="822" y="576"/>
                        <a:pt x="822" y="575"/>
                      </a:cubicBezTo>
                      <a:cubicBezTo>
                        <a:pt x="823" y="572"/>
                        <a:pt x="823" y="569"/>
                        <a:pt x="824" y="566"/>
                      </a:cubicBezTo>
                      <a:cubicBezTo>
                        <a:pt x="825" y="562"/>
                        <a:pt x="826" y="559"/>
                        <a:pt x="826" y="556"/>
                      </a:cubicBezTo>
                      <a:cubicBezTo>
                        <a:pt x="827" y="553"/>
                        <a:pt x="827" y="550"/>
                        <a:pt x="827" y="547"/>
                      </a:cubicBezTo>
                      <a:cubicBezTo>
                        <a:pt x="828" y="544"/>
                        <a:pt x="828" y="542"/>
                        <a:pt x="829" y="539"/>
                      </a:cubicBezTo>
                      <a:cubicBezTo>
                        <a:pt x="828" y="538"/>
                        <a:pt x="827" y="534"/>
                        <a:pt x="827" y="533"/>
                      </a:cubicBezTo>
                      <a:cubicBezTo>
                        <a:pt x="827" y="531"/>
                        <a:pt x="827" y="527"/>
                        <a:pt x="827" y="525"/>
                      </a:cubicBezTo>
                      <a:cubicBezTo>
                        <a:pt x="828" y="522"/>
                        <a:pt x="829" y="518"/>
                        <a:pt x="829" y="515"/>
                      </a:cubicBezTo>
                      <a:cubicBezTo>
                        <a:pt x="828" y="514"/>
                        <a:pt x="827" y="512"/>
                        <a:pt x="827" y="511"/>
                      </a:cubicBezTo>
                      <a:cubicBezTo>
                        <a:pt x="827" y="510"/>
                        <a:pt x="828" y="509"/>
                        <a:pt x="827" y="508"/>
                      </a:cubicBezTo>
                      <a:cubicBezTo>
                        <a:pt x="828" y="505"/>
                        <a:pt x="829" y="502"/>
                        <a:pt x="829" y="499"/>
                      </a:cubicBezTo>
                      <a:cubicBezTo>
                        <a:pt x="830" y="498"/>
                        <a:pt x="831" y="496"/>
                        <a:pt x="831" y="495"/>
                      </a:cubicBezTo>
                      <a:cubicBezTo>
                        <a:pt x="831" y="492"/>
                        <a:pt x="831" y="491"/>
                        <a:pt x="832" y="488"/>
                      </a:cubicBezTo>
                      <a:cubicBezTo>
                        <a:pt x="832" y="488"/>
                        <a:pt x="832" y="487"/>
                        <a:pt x="833" y="486"/>
                      </a:cubicBezTo>
                      <a:cubicBezTo>
                        <a:pt x="833" y="485"/>
                        <a:pt x="834" y="485"/>
                        <a:pt x="835" y="484"/>
                      </a:cubicBezTo>
                      <a:cubicBezTo>
                        <a:pt x="835" y="483"/>
                        <a:pt x="835" y="481"/>
                        <a:pt x="836" y="480"/>
                      </a:cubicBezTo>
                      <a:cubicBezTo>
                        <a:pt x="836" y="479"/>
                        <a:pt x="837" y="479"/>
                        <a:pt x="837" y="478"/>
                      </a:cubicBezTo>
                      <a:cubicBezTo>
                        <a:pt x="838" y="476"/>
                        <a:pt x="838" y="475"/>
                        <a:pt x="838" y="473"/>
                      </a:cubicBezTo>
                      <a:cubicBezTo>
                        <a:pt x="839" y="470"/>
                        <a:pt x="840" y="467"/>
                        <a:pt x="841" y="465"/>
                      </a:cubicBezTo>
                      <a:cubicBezTo>
                        <a:pt x="843" y="459"/>
                        <a:pt x="846" y="454"/>
                        <a:pt x="848" y="448"/>
                      </a:cubicBezTo>
                      <a:cubicBezTo>
                        <a:pt x="849" y="446"/>
                        <a:pt x="849" y="444"/>
                        <a:pt x="850" y="442"/>
                      </a:cubicBezTo>
                      <a:cubicBezTo>
                        <a:pt x="851" y="441"/>
                        <a:pt x="851" y="440"/>
                        <a:pt x="851" y="439"/>
                      </a:cubicBezTo>
                      <a:cubicBezTo>
                        <a:pt x="851" y="438"/>
                        <a:pt x="851" y="437"/>
                        <a:pt x="852" y="436"/>
                      </a:cubicBezTo>
                      <a:cubicBezTo>
                        <a:pt x="852" y="434"/>
                        <a:pt x="852" y="432"/>
                        <a:pt x="853" y="430"/>
                      </a:cubicBezTo>
                      <a:cubicBezTo>
                        <a:pt x="853" y="428"/>
                        <a:pt x="853" y="425"/>
                        <a:pt x="853" y="422"/>
                      </a:cubicBezTo>
                      <a:cubicBezTo>
                        <a:pt x="854" y="417"/>
                        <a:pt x="853" y="412"/>
                        <a:pt x="854" y="407"/>
                      </a:cubicBezTo>
                      <a:cubicBezTo>
                        <a:pt x="854" y="403"/>
                        <a:pt x="854" y="400"/>
                        <a:pt x="854" y="396"/>
                      </a:cubicBezTo>
                      <a:cubicBezTo>
                        <a:pt x="854" y="391"/>
                        <a:pt x="853" y="387"/>
                        <a:pt x="853" y="383"/>
                      </a:cubicBezTo>
                      <a:close/>
                      <a:moveTo>
                        <a:pt x="604" y="43"/>
                      </a:moveTo>
                      <a:cubicBezTo>
                        <a:pt x="605" y="43"/>
                        <a:pt x="606" y="44"/>
                        <a:pt x="607" y="44"/>
                      </a:cubicBezTo>
                      <a:cubicBezTo>
                        <a:pt x="606" y="44"/>
                        <a:pt x="605" y="43"/>
                        <a:pt x="604" y="43"/>
                      </a:cubicBezTo>
                      <a:close/>
                      <a:moveTo>
                        <a:pt x="606" y="46"/>
                      </a:moveTo>
                      <a:cubicBezTo>
                        <a:pt x="608" y="47"/>
                        <a:pt x="610" y="48"/>
                        <a:pt x="611" y="48"/>
                      </a:cubicBezTo>
                      <a:cubicBezTo>
                        <a:pt x="612" y="49"/>
                        <a:pt x="613" y="49"/>
                        <a:pt x="614" y="50"/>
                      </a:cubicBezTo>
                      <a:cubicBezTo>
                        <a:pt x="614" y="50"/>
                        <a:pt x="613" y="50"/>
                        <a:pt x="613" y="50"/>
                      </a:cubicBezTo>
                      <a:cubicBezTo>
                        <a:pt x="611" y="48"/>
                        <a:pt x="608" y="47"/>
                        <a:pt x="606" y="46"/>
                      </a:cubicBezTo>
                      <a:close/>
                      <a:moveTo>
                        <a:pt x="617" y="51"/>
                      </a:moveTo>
                      <a:cubicBezTo>
                        <a:pt x="617" y="52"/>
                        <a:pt x="618" y="52"/>
                        <a:pt x="618" y="52"/>
                      </a:cubicBezTo>
                      <a:cubicBezTo>
                        <a:pt x="618" y="52"/>
                        <a:pt x="617" y="52"/>
                        <a:pt x="617" y="51"/>
                      </a:cubicBezTo>
                      <a:close/>
                      <a:moveTo>
                        <a:pt x="558" y="54"/>
                      </a:moveTo>
                      <a:cubicBezTo>
                        <a:pt x="558" y="54"/>
                        <a:pt x="558" y="54"/>
                        <a:pt x="558" y="54"/>
                      </a:cubicBezTo>
                      <a:cubicBezTo>
                        <a:pt x="559" y="54"/>
                        <a:pt x="558" y="54"/>
                        <a:pt x="558" y="54"/>
                      </a:cubicBezTo>
                      <a:close/>
                      <a:moveTo>
                        <a:pt x="557" y="69"/>
                      </a:moveTo>
                      <a:cubicBezTo>
                        <a:pt x="557" y="69"/>
                        <a:pt x="557" y="69"/>
                        <a:pt x="557" y="69"/>
                      </a:cubicBezTo>
                      <a:cubicBezTo>
                        <a:pt x="557" y="69"/>
                        <a:pt x="557" y="69"/>
                        <a:pt x="557" y="69"/>
                      </a:cubicBezTo>
                      <a:close/>
                      <a:moveTo>
                        <a:pt x="598" y="91"/>
                      </a:moveTo>
                      <a:cubicBezTo>
                        <a:pt x="598" y="91"/>
                        <a:pt x="598" y="92"/>
                        <a:pt x="599" y="92"/>
                      </a:cubicBezTo>
                      <a:cubicBezTo>
                        <a:pt x="599" y="92"/>
                        <a:pt x="598" y="92"/>
                        <a:pt x="598" y="91"/>
                      </a:cubicBezTo>
                      <a:close/>
                      <a:moveTo>
                        <a:pt x="601" y="84"/>
                      </a:moveTo>
                      <a:cubicBezTo>
                        <a:pt x="601" y="85"/>
                        <a:pt x="603" y="84"/>
                        <a:pt x="603" y="85"/>
                      </a:cubicBezTo>
                      <a:cubicBezTo>
                        <a:pt x="602" y="85"/>
                        <a:pt x="601" y="85"/>
                        <a:pt x="600" y="84"/>
                      </a:cubicBezTo>
                      <a:cubicBezTo>
                        <a:pt x="600" y="84"/>
                        <a:pt x="600" y="84"/>
                        <a:pt x="601" y="84"/>
                      </a:cubicBezTo>
                      <a:close/>
                      <a:moveTo>
                        <a:pt x="599" y="84"/>
                      </a:moveTo>
                      <a:cubicBezTo>
                        <a:pt x="599" y="84"/>
                        <a:pt x="599" y="84"/>
                        <a:pt x="598" y="84"/>
                      </a:cubicBezTo>
                      <a:cubicBezTo>
                        <a:pt x="598" y="84"/>
                        <a:pt x="599" y="84"/>
                        <a:pt x="599" y="84"/>
                      </a:cubicBezTo>
                      <a:close/>
                      <a:moveTo>
                        <a:pt x="596" y="88"/>
                      </a:moveTo>
                      <a:cubicBezTo>
                        <a:pt x="597" y="88"/>
                        <a:pt x="597" y="89"/>
                        <a:pt x="598" y="90"/>
                      </a:cubicBezTo>
                      <a:cubicBezTo>
                        <a:pt x="598" y="90"/>
                        <a:pt x="597" y="90"/>
                        <a:pt x="597" y="90"/>
                      </a:cubicBezTo>
                      <a:cubicBezTo>
                        <a:pt x="598" y="90"/>
                        <a:pt x="598" y="91"/>
                        <a:pt x="598" y="91"/>
                      </a:cubicBezTo>
                      <a:cubicBezTo>
                        <a:pt x="598" y="91"/>
                        <a:pt x="598" y="91"/>
                        <a:pt x="598" y="91"/>
                      </a:cubicBezTo>
                      <a:cubicBezTo>
                        <a:pt x="597" y="90"/>
                        <a:pt x="596" y="88"/>
                        <a:pt x="596" y="88"/>
                      </a:cubicBezTo>
                      <a:close/>
                      <a:moveTo>
                        <a:pt x="589" y="84"/>
                      </a:moveTo>
                      <a:cubicBezTo>
                        <a:pt x="590" y="85"/>
                        <a:pt x="592" y="85"/>
                        <a:pt x="593" y="87"/>
                      </a:cubicBezTo>
                      <a:cubicBezTo>
                        <a:pt x="593" y="88"/>
                        <a:pt x="592" y="89"/>
                        <a:pt x="593" y="89"/>
                      </a:cubicBezTo>
                      <a:cubicBezTo>
                        <a:pt x="592" y="89"/>
                        <a:pt x="591" y="90"/>
                        <a:pt x="590" y="89"/>
                      </a:cubicBezTo>
                      <a:cubicBezTo>
                        <a:pt x="590" y="89"/>
                        <a:pt x="590" y="89"/>
                        <a:pt x="590" y="89"/>
                      </a:cubicBezTo>
                      <a:cubicBezTo>
                        <a:pt x="589" y="88"/>
                        <a:pt x="588" y="87"/>
                        <a:pt x="590" y="87"/>
                      </a:cubicBezTo>
                      <a:cubicBezTo>
                        <a:pt x="590" y="87"/>
                        <a:pt x="590" y="86"/>
                        <a:pt x="590" y="86"/>
                      </a:cubicBezTo>
                      <a:cubicBezTo>
                        <a:pt x="589" y="85"/>
                        <a:pt x="588" y="85"/>
                        <a:pt x="588" y="84"/>
                      </a:cubicBezTo>
                      <a:cubicBezTo>
                        <a:pt x="588" y="84"/>
                        <a:pt x="588" y="84"/>
                        <a:pt x="589" y="84"/>
                      </a:cubicBezTo>
                      <a:close/>
                      <a:moveTo>
                        <a:pt x="600" y="117"/>
                      </a:moveTo>
                      <a:cubicBezTo>
                        <a:pt x="601" y="117"/>
                        <a:pt x="601" y="117"/>
                        <a:pt x="601" y="117"/>
                      </a:cubicBezTo>
                      <a:cubicBezTo>
                        <a:pt x="600" y="117"/>
                        <a:pt x="600" y="117"/>
                        <a:pt x="600" y="117"/>
                      </a:cubicBezTo>
                      <a:close/>
                      <a:moveTo>
                        <a:pt x="625" y="70"/>
                      </a:moveTo>
                      <a:cubicBezTo>
                        <a:pt x="625" y="70"/>
                        <a:pt x="623" y="69"/>
                        <a:pt x="622" y="68"/>
                      </a:cubicBezTo>
                      <a:cubicBezTo>
                        <a:pt x="623" y="68"/>
                        <a:pt x="624" y="69"/>
                        <a:pt x="625" y="70"/>
                      </a:cubicBezTo>
                      <a:close/>
                      <a:moveTo>
                        <a:pt x="619" y="66"/>
                      </a:moveTo>
                      <a:cubicBezTo>
                        <a:pt x="617" y="65"/>
                        <a:pt x="615" y="64"/>
                        <a:pt x="614" y="63"/>
                      </a:cubicBezTo>
                      <a:cubicBezTo>
                        <a:pt x="614" y="63"/>
                        <a:pt x="619" y="66"/>
                        <a:pt x="619" y="66"/>
                      </a:cubicBezTo>
                      <a:cubicBezTo>
                        <a:pt x="619" y="66"/>
                        <a:pt x="619" y="66"/>
                        <a:pt x="619" y="66"/>
                      </a:cubicBezTo>
                      <a:close/>
                      <a:moveTo>
                        <a:pt x="629" y="79"/>
                      </a:moveTo>
                      <a:cubicBezTo>
                        <a:pt x="626" y="77"/>
                        <a:pt x="623" y="76"/>
                        <a:pt x="620" y="73"/>
                      </a:cubicBezTo>
                      <a:cubicBezTo>
                        <a:pt x="620" y="73"/>
                        <a:pt x="621" y="73"/>
                        <a:pt x="621" y="73"/>
                      </a:cubicBezTo>
                      <a:cubicBezTo>
                        <a:pt x="621" y="73"/>
                        <a:pt x="620" y="73"/>
                        <a:pt x="620" y="72"/>
                      </a:cubicBezTo>
                      <a:cubicBezTo>
                        <a:pt x="625" y="74"/>
                        <a:pt x="629" y="76"/>
                        <a:pt x="633" y="79"/>
                      </a:cubicBezTo>
                      <a:cubicBezTo>
                        <a:pt x="633" y="79"/>
                        <a:pt x="632" y="79"/>
                        <a:pt x="632" y="79"/>
                      </a:cubicBezTo>
                      <a:cubicBezTo>
                        <a:pt x="632" y="79"/>
                        <a:pt x="633" y="79"/>
                        <a:pt x="633" y="80"/>
                      </a:cubicBezTo>
                      <a:cubicBezTo>
                        <a:pt x="633" y="80"/>
                        <a:pt x="632" y="79"/>
                        <a:pt x="633" y="81"/>
                      </a:cubicBezTo>
                      <a:cubicBezTo>
                        <a:pt x="631" y="81"/>
                        <a:pt x="631" y="80"/>
                        <a:pt x="629" y="79"/>
                      </a:cubicBezTo>
                      <a:close/>
                      <a:moveTo>
                        <a:pt x="636" y="91"/>
                      </a:moveTo>
                      <a:cubicBezTo>
                        <a:pt x="634" y="90"/>
                        <a:pt x="632" y="89"/>
                        <a:pt x="630" y="87"/>
                      </a:cubicBezTo>
                      <a:cubicBezTo>
                        <a:pt x="632" y="87"/>
                        <a:pt x="635" y="90"/>
                        <a:pt x="636" y="91"/>
                      </a:cubicBezTo>
                      <a:cubicBezTo>
                        <a:pt x="636" y="91"/>
                        <a:pt x="636" y="91"/>
                        <a:pt x="636" y="91"/>
                      </a:cubicBezTo>
                      <a:close/>
                      <a:moveTo>
                        <a:pt x="637" y="77"/>
                      </a:moveTo>
                      <a:cubicBezTo>
                        <a:pt x="634" y="75"/>
                        <a:pt x="630" y="74"/>
                        <a:pt x="627" y="72"/>
                      </a:cubicBezTo>
                      <a:cubicBezTo>
                        <a:pt x="628" y="72"/>
                        <a:pt x="628" y="72"/>
                        <a:pt x="627" y="71"/>
                      </a:cubicBezTo>
                      <a:cubicBezTo>
                        <a:pt x="627" y="71"/>
                        <a:pt x="628" y="72"/>
                        <a:pt x="628" y="72"/>
                      </a:cubicBezTo>
                      <a:cubicBezTo>
                        <a:pt x="628" y="71"/>
                        <a:pt x="627" y="70"/>
                        <a:pt x="626" y="70"/>
                      </a:cubicBezTo>
                      <a:cubicBezTo>
                        <a:pt x="630" y="72"/>
                        <a:pt x="637" y="76"/>
                        <a:pt x="637" y="77"/>
                      </a:cubicBezTo>
                      <a:close/>
                      <a:moveTo>
                        <a:pt x="638" y="92"/>
                      </a:moveTo>
                      <a:cubicBezTo>
                        <a:pt x="638" y="92"/>
                        <a:pt x="639" y="93"/>
                        <a:pt x="639" y="93"/>
                      </a:cubicBezTo>
                      <a:cubicBezTo>
                        <a:pt x="638" y="93"/>
                        <a:pt x="638" y="93"/>
                        <a:pt x="638" y="92"/>
                      </a:cubicBezTo>
                      <a:close/>
                      <a:moveTo>
                        <a:pt x="643" y="80"/>
                      </a:moveTo>
                      <a:cubicBezTo>
                        <a:pt x="642" y="80"/>
                        <a:pt x="641" y="80"/>
                        <a:pt x="641" y="79"/>
                      </a:cubicBezTo>
                      <a:cubicBezTo>
                        <a:pt x="641" y="79"/>
                        <a:pt x="642" y="79"/>
                        <a:pt x="641" y="79"/>
                      </a:cubicBezTo>
                      <a:cubicBezTo>
                        <a:pt x="642" y="79"/>
                        <a:pt x="643" y="79"/>
                        <a:pt x="644" y="80"/>
                      </a:cubicBezTo>
                      <a:cubicBezTo>
                        <a:pt x="643" y="80"/>
                        <a:pt x="643" y="80"/>
                        <a:pt x="643" y="80"/>
                      </a:cubicBezTo>
                      <a:close/>
                      <a:moveTo>
                        <a:pt x="659" y="91"/>
                      </a:moveTo>
                      <a:cubicBezTo>
                        <a:pt x="656" y="90"/>
                        <a:pt x="654" y="89"/>
                        <a:pt x="652" y="88"/>
                      </a:cubicBezTo>
                      <a:cubicBezTo>
                        <a:pt x="652" y="88"/>
                        <a:pt x="653" y="88"/>
                        <a:pt x="654" y="88"/>
                      </a:cubicBezTo>
                      <a:cubicBezTo>
                        <a:pt x="654" y="88"/>
                        <a:pt x="654" y="88"/>
                        <a:pt x="654" y="88"/>
                      </a:cubicBezTo>
                      <a:cubicBezTo>
                        <a:pt x="653" y="87"/>
                        <a:pt x="652" y="87"/>
                        <a:pt x="651" y="86"/>
                      </a:cubicBezTo>
                      <a:cubicBezTo>
                        <a:pt x="650" y="86"/>
                        <a:pt x="650" y="86"/>
                        <a:pt x="650" y="85"/>
                      </a:cubicBezTo>
                      <a:cubicBezTo>
                        <a:pt x="650" y="85"/>
                        <a:pt x="650" y="85"/>
                        <a:pt x="650" y="85"/>
                      </a:cubicBezTo>
                      <a:cubicBezTo>
                        <a:pt x="650" y="85"/>
                        <a:pt x="650" y="85"/>
                        <a:pt x="650" y="85"/>
                      </a:cubicBezTo>
                      <a:cubicBezTo>
                        <a:pt x="651" y="86"/>
                        <a:pt x="654" y="87"/>
                        <a:pt x="654" y="87"/>
                      </a:cubicBezTo>
                      <a:cubicBezTo>
                        <a:pt x="656" y="88"/>
                        <a:pt x="657" y="89"/>
                        <a:pt x="659" y="90"/>
                      </a:cubicBezTo>
                      <a:cubicBezTo>
                        <a:pt x="657" y="90"/>
                        <a:pt x="658" y="91"/>
                        <a:pt x="659" y="91"/>
                      </a:cubicBezTo>
                      <a:cubicBezTo>
                        <a:pt x="659" y="91"/>
                        <a:pt x="659" y="91"/>
                        <a:pt x="659" y="91"/>
                      </a:cubicBezTo>
                      <a:close/>
                      <a:moveTo>
                        <a:pt x="773" y="251"/>
                      </a:moveTo>
                      <a:cubicBezTo>
                        <a:pt x="773" y="250"/>
                        <a:pt x="772" y="249"/>
                        <a:pt x="772" y="249"/>
                      </a:cubicBezTo>
                      <a:cubicBezTo>
                        <a:pt x="772" y="248"/>
                        <a:pt x="773" y="249"/>
                        <a:pt x="772" y="248"/>
                      </a:cubicBezTo>
                      <a:cubicBezTo>
                        <a:pt x="772" y="248"/>
                        <a:pt x="772" y="248"/>
                        <a:pt x="772" y="248"/>
                      </a:cubicBezTo>
                      <a:cubicBezTo>
                        <a:pt x="772" y="249"/>
                        <a:pt x="773" y="250"/>
                        <a:pt x="773" y="251"/>
                      </a:cubicBezTo>
                      <a:cubicBezTo>
                        <a:pt x="773" y="251"/>
                        <a:pt x="773" y="251"/>
                        <a:pt x="773" y="251"/>
                      </a:cubicBezTo>
                      <a:close/>
                      <a:moveTo>
                        <a:pt x="777" y="213"/>
                      </a:moveTo>
                      <a:cubicBezTo>
                        <a:pt x="775" y="211"/>
                        <a:pt x="773" y="209"/>
                        <a:pt x="772" y="207"/>
                      </a:cubicBezTo>
                      <a:cubicBezTo>
                        <a:pt x="774" y="208"/>
                        <a:pt x="776" y="210"/>
                        <a:pt x="777" y="211"/>
                      </a:cubicBezTo>
                      <a:cubicBezTo>
                        <a:pt x="779" y="213"/>
                        <a:pt x="780" y="215"/>
                        <a:pt x="781" y="217"/>
                      </a:cubicBezTo>
                      <a:cubicBezTo>
                        <a:pt x="779" y="217"/>
                        <a:pt x="778" y="214"/>
                        <a:pt x="777" y="213"/>
                      </a:cubicBezTo>
                      <a:close/>
                      <a:moveTo>
                        <a:pt x="757" y="157"/>
                      </a:moveTo>
                      <a:cubicBezTo>
                        <a:pt x="759" y="160"/>
                        <a:pt x="763" y="164"/>
                        <a:pt x="766" y="168"/>
                      </a:cubicBezTo>
                      <a:cubicBezTo>
                        <a:pt x="769" y="170"/>
                        <a:pt x="770" y="174"/>
                        <a:pt x="772" y="177"/>
                      </a:cubicBezTo>
                      <a:cubicBezTo>
                        <a:pt x="772" y="176"/>
                        <a:pt x="771" y="175"/>
                        <a:pt x="770" y="175"/>
                      </a:cubicBezTo>
                      <a:cubicBezTo>
                        <a:pt x="771" y="176"/>
                        <a:pt x="772" y="177"/>
                        <a:pt x="773" y="178"/>
                      </a:cubicBezTo>
                      <a:cubicBezTo>
                        <a:pt x="772" y="177"/>
                        <a:pt x="770" y="175"/>
                        <a:pt x="769" y="173"/>
                      </a:cubicBezTo>
                      <a:cubicBezTo>
                        <a:pt x="769" y="174"/>
                        <a:pt x="770" y="174"/>
                        <a:pt x="769" y="175"/>
                      </a:cubicBezTo>
                      <a:cubicBezTo>
                        <a:pt x="767" y="172"/>
                        <a:pt x="764" y="168"/>
                        <a:pt x="762" y="165"/>
                      </a:cubicBezTo>
                      <a:cubicBezTo>
                        <a:pt x="761" y="164"/>
                        <a:pt x="759" y="163"/>
                        <a:pt x="759" y="162"/>
                      </a:cubicBezTo>
                      <a:cubicBezTo>
                        <a:pt x="760" y="162"/>
                        <a:pt x="760" y="163"/>
                        <a:pt x="761" y="163"/>
                      </a:cubicBezTo>
                      <a:cubicBezTo>
                        <a:pt x="761" y="163"/>
                        <a:pt x="759" y="161"/>
                        <a:pt x="758" y="160"/>
                      </a:cubicBezTo>
                      <a:cubicBezTo>
                        <a:pt x="759" y="160"/>
                        <a:pt x="759" y="160"/>
                        <a:pt x="759" y="160"/>
                      </a:cubicBezTo>
                      <a:cubicBezTo>
                        <a:pt x="758" y="160"/>
                        <a:pt x="758" y="160"/>
                        <a:pt x="758" y="159"/>
                      </a:cubicBezTo>
                      <a:cubicBezTo>
                        <a:pt x="758" y="159"/>
                        <a:pt x="758" y="160"/>
                        <a:pt x="758" y="160"/>
                      </a:cubicBezTo>
                      <a:cubicBezTo>
                        <a:pt x="758" y="159"/>
                        <a:pt x="756" y="157"/>
                        <a:pt x="757" y="158"/>
                      </a:cubicBezTo>
                      <a:cubicBezTo>
                        <a:pt x="757" y="157"/>
                        <a:pt x="757" y="157"/>
                        <a:pt x="756" y="157"/>
                      </a:cubicBezTo>
                      <a:cubicBezTo>
                        <a:pt x="756" y="157"/>
                        <a:pt x="757" y="157"/>
                        <a:pt x="757" y="157"/>
                      </a:cubicBezTo>
                      <a:close/>
                      <a:moveTo>
                        <a:pt x="764" y="194"/>
                      </a:moveTo>
                      <a:cubicBezTo>
                        <a:pt x="765" y="195"/>
                        <a:pt x="766" y="195"/>
                        <a:pt x="766" y="196"/>
                      </a:cubicBezTo>
                      <a:cubicBezTo>
                        <a:pt x="765" y="196"/>
                        <a:pt x="765" y="195"/>
                        <a:pt x="764" y="194"/>
                      </a:cubicBezTo>
                      <a:close/>
                      <a:moveTo>
                        <a:pt x="768" y="207"/>
                      </a:moveTo>
                      <a:cubicBezTo>
                        <a:pt x="768" y="207"/>
                        <a:pt x="767" y="207"/>
                        <a:pt x="768" y="207"/>
                      </a:cubicBezTo>
                      <a:cubicBezTo>
                        <a:pt x="767" y="208"/>
                        <a:pt x="765" y="207"/>
                        <a:pt x="766" y="206"/>
                      </a:cubicBezTo>
                      <a:cubicBezTo>
                        <a:pt x="766" y="204"/>
                        <a:pt x="768" y="206"/>
                        <a:pt x="767" y="204"/>
                      </a:cubicBezTo>
                      <a:cubicBezTo>
                        <a:pt x="768" y="204"/>
                        <a:pt x="769" y="206"/>
                        <a:pt x="769" y="207"/>
                      </a:cubicBezTo>
                      <a:cubicBezTo>
                        <a:pt x="769" y="207"/>
                        <a:pt x="769" y="207"/>
                        <a:pt x="768" y="207"/>
                      </a:cubicBezTo>
                      <a:close/>
                      <a:moveTo>
                        <a:pt x="770" y="190"/>
                      </a:moveTo>
                      <a:cubicBezTo>
                        <a:pt x="765" y="185"/>
                        <a:pt x="760" y="181"/>
                        <a:pt x="756" y="175"/>
                      </a:cubicBezTo>
                      <a:cubicBezTo>
                        <a:pt x="755" y="174"/>
                        <a:pt x="754" y="173"/>
                        <a:pt x="753" y="172"/>
                      </a:cubicBezTo>
                      <a:cubicBezTo>
                        <a:pt x="751" y="171"/>
                        <a:pt x="750" y="171"/>
                        <a:pt x="749" y="169"/>
                      </a:cubicBezTo>
                      <a:cubicBezTo>
                        <a:pt x="747" y="166"/>
                        <a:pt x="745" y="163"/>
                        <a:pt x="743" y="160"/>
                      </a:cubicBezTo>
                      <a:cubicBezTo>
                        <a:pt x="743" y="160"/>
                        <a:pt x="743" y="160"/>
                        <a:pt x="744" y="160"/>
                      </a:cubicBezTo>
                      <a:cubicBezTo>
                        <a:pt x="743" y="160"/>
                        <a:pt x="743" y="159"/>
                        <a:pt x="743" y="158"/>
                      </a:cubicBezTo>
                      <a:cubicBezTo>
                        <a:pt x="744" y="159"/>
                        <a:pt x="744" y="160"/>
                        <a:pt x="745" y="160"/>
                      </a:cubicBezTo>
                      <a:cubicBezTo>
                        <a:pt x="745" y="160"/>
                        <a:pt x="744" y="159"/>
                        <a:pt x="743" y="158"/>
                      </a:cubicBezTo>
                      <a:cubicBezTo>
                        <a:pt x="744" y="158"/>
                        <a:pt x="744" y="158"/>
                        <a:pt x="744" y="158"/>
                      </a:cubicBezTo>
                      <a:cubicBezTo>
                        <a:pt x="744" y="158"/>
                        <a:pt x="744" y="158"/>
                        <a:pt x="744" y="158"/>
                      </a:cubicBezTo>
                      <a:cubicBezTo>
                        <a:pt x="745" y="158"/>
                        <a:pt x="744" y="157"/>
                        <a:pt x="744" y="158"/>
                      </a:cubicBezTo>
                      <a:cubicBezTo>
                        <a:pt x="744" y="156"/>
                        <a:pt x="744" y="156"/>
                        <a:pt x="744" y="155"/>
                      </a:cubicBezTo>
                      <a:cubicBezTo>
                        <a:pt x="744" y="154"/>
                        <a:pt x="743" y="153"/>
                        <a:pt x="742" y="153"/>
                      </a:cubicBezTo>
                      <a:cubicBezTo>
                        <a:pt x="743" y="153"/>
                        <a:pt x="744" y="153"/>
                        <a:pt x="744" y="154"/>
                      </a:cubicBezTo>
                      <a:cubicBezTo>
                        <a:pt x="745" y="154"/>
                        <a:pt x="746" y="155"/>
                        <a:pt x="747" y="155"/>
                      </a:cubicBezTo>
                      <a:cubicBezTo>
                        <a:pt x="748" y="156"/>
                        <a:pt x="749" y="157"/>
                        <a:pt x="750" y="158"/>
                      </a:cubicBezTo>
                      <a:cubicBezTo>
                        <a:pt x="754" y="161"/>
                        <a:pt x="757" y="164"/>
                        <a:pt x="759" y="168"/>
                      </a:cubicBezTo>
                      <a:cubicBezTo>
                        <a:pt x="758" y="167"/>
                        <a:pt x="759" y="168"/>
                        <a:pt x="759" y="169"/>
                      </a:cubicBezTo>
                      <a:cubicBezTo>
                        <a:pt x="760" y="170"/>
                        <a:pt x="760" y="170"/>
                        <a:pt x="761" y="171"/>
                      </a:cubicBezTo>
                      <a:cubicBezTo>
                        <a:pt x="760" y="171"/>
                        <a:pt x="760" y="171"/>
                        <a:pt x="759" y="170"/>
                      </a:cubicBezTo>
                      <a:cubicBezTo>
                        <a:pt x="760" y="170"/>
                        <a:pt x="759" y="168"/>
                        <a:pt x="759" y="168"/>
                      </a:cubicBezTo>
                      <a:cubicBezTo>
                        <a:pt x="758" y="166"/>
                        <a:pt x="756" y="166"/>
                        <a:pt x="755" y="165"/>
                      </a:cubicBezTo>
                      <a:cubicBezTo>
                        <a:pt x="755" y="166"/>
                        <a:pt x="756" y="166"/>
                        <a:pt x="756" y="167"/>
                      </a:cubicBezTo>
                      <a:cubicBezTo>
                        <a:pt x="755" y="166"/>
                        <a:pt x="757" y="167"/>
                        <a:pt x="756" y="167"/>
                      </a:cubicBezTo>
                      <a:cubicBezTo>
                        <a:pt x="756" y="168"/>
                        <a:pt x="757" y="168"/>
                        <a:pt x="757" y="169"/>
                      </a:cubicBezTo>
                      <a:cubicBezTo>
                        <a:pt x="757" y="168"/>
                        <a:pt x="756" y="168"/>
                        <a:pt x="756" y="168"/>
                      </a:cubicBezTo>
                      <a:cubicBezTo>
                        <a:pt x="755" y="167"/>
                        <a:pt x="755" y="167"/>
                        <a:pt x="755" y="167"/>
                      </a:cubicBezTo>
                      <a:cubicBezTo>
                        <a:pt x="756" y="168"/>
                        <a:pt x="757" y="170"/>
                        <a:pt x="758" y="170"/>
                      </a:cubicBezTo>
                      <a:cubicBezTo>
                        <a:pt x="758" y="170"/>
                        <a:pt x="758" y="171"/>
                        <a:pt x="759" y="171"/>
                      </a:cubicBezTo>
                      <a:cubicBezTo>
                        <a:pt x="758" y="171"/>
                        <a:pt x="758" y="171"/>
                        <a:pt x="757" y="170"/>
                      </a:cubicBezTo>
                      <a:cubicBezTo>
                        <a:pt x="756" y="171"/>
                        <a:pt x="760" y="174"/>
                        <a:pt x="760" y="174"/>
                      </a:cubicBezTo>
                      <a:cubicBezTo>
                        <a:pt x="762" y="175"/>
                        <a:pt x="763" y="176"/>
                        <a:pt x="764" y="178"/>
                      </a:cubicBezTo>
                      <a:cubicBezTo>
                        <a:pt x="764" y="178"/>
                        <a:pt x="764" y="177"/>
                        <a:pt x="764" y="177"/>
                      </a:cubicBezTo>
                      <a:cubicBezTo>
                        <a:pt x="764" y="178"/>
                        <a:pt x="764" y="178"/>
                        <a:pt x="765" y="178"/>
                      </a:cubicBezTo>
                      <a:cubicBezTo>
                        <a:pt x="766" y="179"/>
                        <a:pt x="767" y="180"/>
                        <a:pt x="767" y="180"/>
                      </a:cubicBezTo>
                      <a:cubicBezTo>
                        <a:pt x="769" y="182"/>
                        <a:pt x="771" y="185"/>
                        <a:pt x="772" y="187"/>
                      </a:cubicBezTo>
                      <a:cubicBezTo>
                        <a:pt x="772" y="186"/>
                        <a:pt x="771" y="185"/>
                        <a:pt x="771" y="184"/>
                      </a:cubicBezTo>
                      <a:cubicBezTo>
                        <a:pt x="772" y="184"/>
                        <a:pt x="773" y="185"/>
                        <a:pt x="774" y="186"/>
                      </a:cubicBezTo>
                      <a:cubicBezTo>
                        <a:pt x="775" y="187"/>
                        <a:pt x="776" y="188"/>
                        <a:pt x="776" y="189"/>
                      </a:cubicBezTo>
                      <a:cubicBezTo>
                        <a:pt x="778" y="190"/>
                        <a:pt x="778" y="192"/>
                        <a:pt x="779" y="193"/>
                      </a:cubicBezTo>
                      <a:cubicBezTo>
                        <a:pt x="778" y="192"/>
                        <a:pt x="777" y="192"/>
                        <a:pt x="776" y="191"/>
                      </a:cubicBezTo>
                      <a:cubicBezTo>
                        <a:pt x="776" y="191"/>
                        <a:pt x="776" y="190"/>
                        <a:pt x="775" y="190"/>
                      </a:cubicBezTo>
                      <a:cubicBezTo>
                        <a:pt x="777" y="192"/>
                        <a:pt x="778" y="195"/>
                        <a:pt x="780" y="198"/>
                      </a:cubicBezTo>
                      <a:cubicBezTo>
                        <a:pt x="780" y="197"/>
                        <a:pt x="780" y="196"/>
                        <a:pt x="780" y="196"/>
                      </a:cubicBezTo>
                      <a:cubicBezTo>
                        <a:pt x="781" y="196"/>
                        <a:pt x="780" y="197"/>
                        <a:pt x="781" y="198"/>
                      </a:cubicBezTo>
                      <a:cubicBezTo>
                        <a:pt x="781" y="199"/>
                        <a:pt x="783" y="200"/>
                        <a:pt x="784" y="201"/>
                      </a:cubicBezTo>
                      <a:cubicBezTo>
                        <a:pt x="784" y="202"/>
                        <a:pt x="788" y="205"/>
                        <a:pt x="787" y="206"/>
                      </a:cubicBezTo>
                      <a:cubicBezTo>
                        <a:pt x="788" y="208"/>
                        <a:pt x="789" y="210"/>
                        <a:pt x="791" y="212"/>
                      </a:cubicBezTo>
                      <a:cubicBezTo>
                        <a:pt x="791" y="212"/>
                        <a:pt x="794" y="217"/>
                        <a:pt x="793" y="217"/>
                      </a:cubicBezTo>
                      <a:cubicBezTo>
                        <a:pt x="792" y="215"/>
                        <a:pt x="792" y="217"/>
                        <a:pt x="792" y="218"/>
                      </a:cubicBezTo>
                      <a:cubicBezTo>
                        <a:pt x="792" y="218"/>
                        <a:pt x="791" y="217"/>
                        <a:pt x="791" y="217"/>
                      </a:cubicBezTo>
                      <a:cubicBezTo>
                        <a:pt x="792" y="219"/>
                        <a:pt x="793" y="220"/>
                        <a:pt x="794" y="222"/>
                      </a:cubicBezTo>
                      <a:cubicBezTo>
                        <a:pt x="793" y="220"/>
                        <a:pt x="792" y="219"/>
                        <a:pt x="791" y="218"/>
                      </a:cubicBezTo>
                      <a:cubicBezTo>
                        <a:pt x="790" y="216"/>
                        <a:pt x="789" y="216"/>
                        <a:pt x="788" y="215"/>
                      </a:cubicBezTo>
                      <a:cubicBezTo>
                        <a:pt x="786" y="213"/>
                        <a:pt x="784" y="212"/>
                        <a:pt x="782" y="210"/>
                      </a:cubicBezTo>
                      <a:cubicBezTo>
                        <a:pt x="780" y="207"/>
                        <a:pt x="778" y="204"/>
                        <a:pt x="776" y="201"/>
                      </a:cubicBezTo>
                      <a:cubicBezTo>
                        <a:pt x="776" y="200"/>
                        <a:pt x="772" y="193"/>
                        <a:pt x="773" y="193"/>
                      </a:cubicBezTo>
                      <a:cubicBezTo>
                        <a:pt x="772" y="192"/>
                        <a:pt x="771" y="192"/>
                        <a:pt x="770" y="190"/>
                      </a:cubicBezTo>
                      <a:close/>
                      <a:moveTo>
                        <a:pt x="761" y="173"/>
                      </a:moveTo>
                      <a:cubicBezTo>
                        <a:pt x="761" y="173"/>
                        <a:pt x="761" y="173"/>
                        <a:pt x="760" y="173"/>
                      </a:cubicBezTo>
                      <a:cubicBezTo>
                        <a:pt x="760" y="173"/>
                        <a:pt x="761" y="173"/>
                        <a:pt x="761" y="173"/>
                      </a:cubicBezTo>
                      <a:close/>
                      <a:moveTo>
                        <a:pt x="712" y="602"/>
                      </a:moveTo>
                      <a:cubicBezTo>
                        <a:pt x="712" y="602"/>
                        <a:pt x="711" y="603"/>
                        <a:pt x="711" y="602"/>
                      </a:cubicBezTo>
                      <a:cubicBezTo>
                        <a:pt x="712" y="602"/>
                        <a:pt x="712" y="603"/>
                        <a:pt x="711" y="601"/>
                      </a:cubicBezTo>
                      <a:cubicBezTo>
                        <a:pt x="712" y="601"/>
                        <a:pt x="712" y="601"/>
                        <a:pt x="712" y="601"/>
                      </a:cubicBezTo>
                      <a:cubicBezTo>
                        <a:pt x="712" y="602"/>
                        <a:pt x="712" y="602"/>
                        <a:pt x="712" y="602"/>
                      </a:cubicBezTo>
                      <a:close/>
                      <a:moveTo>
                        <a:pt x="723" y="369"/>
                      </a:moveTo>
                      <a:cubicBezTo>
                        <a:pt x="723" y="369"/>
                        <a:pt x="722" y="368"/>
                        <a:pt x="721" y="368"/>
                      </a:cubicBezTo>
                      <a:cubicBezTo>
                        <a:pt x="720" y="368"/>
                        <a:pt x="719" y="369"/>
                        <a:pt x="718" y="368"/>
                      </a:cubicBezTo>
                      <a:cubicBezTo>
                        <a:pt x="718" y="368"/>
                        <a:pt x="716" y="367"/>
                        <a:pt x="716" y="367"/>
                      </a:cubicBezTo>
                      <a:cubicBezTo>
                        <a:pt x="716" y="366"/>
                        <a:pt x="716" y="366"/>
                        <a:pt x="715" y="365"/>
                      </a:cubicBezTo>
                      <a:cubicBezTo>
                        <a:pt x="715" y="364"/>
                        <a:pt x="714" y="364"/>
                        <a:pt x="714" y="363"/>
                      </a:cubicBezTo>
                      <a:cubicBezTo>
                        <a:pt x="714" y="363"/>
                        <a:pt x="715" y="363"/>
                        <a:pt x="715" y="363"/>
                      </a:cubicBezTo>
                      <a:cubicBezTo>
                        <a:pt x="716" y="364"/>
                        <a:pt x="715" y="364"/>
                        <a:pt x="716" y="364"/>
                      </a:cubicBezTo>
                      <a:cubicBezTo>
                        <a:pt x="717" y="366"/>
                        <a:pt x="718" y="365"/>
                        <a:pt x="719" y="366"/>
                      </a:cubicBezTo>
                      <a:cubicBezTo>
                        <a:pt x="720" y="366"/>
                        <a:pt x="719" y="366"/>
                        <a:pt x="720" y="367"/>
                      </a:cubicBezTo>
                      <a:cubicBezTo>
                        <a:pt x="721" y="367"/>
                        <a:pt x="721" y="366"/>
                        <a:pt x="722" y="366"/>
                      </a:cubicBezTo>
                      <a:cubicBezTo>
                        <a:pt x="723" y="366"/>
                        <a:pt x="723" y="367"/>
                        <a:pt x="724" y="368"/>
                      </a:cubicBezTo>
                      <a:cubicBezTo>
                        <a:pt x="724" y="369"/>
                        <a:pt x="723" y="368"/>
                        <a:pt x="723" y="369"/>
                      </a:cubicBezTo>
                      <a:close/>
                      <a:moveTo>
                        <a:pt x="768" y="263"/>
                      </a:moveTo>
                      <a:cubicBezTo>
                        <a:pt x="768" y="262"/>
                        <a:pt x="768" y="262"/>
                        <a:pt x="768" y="261"/>
                      </a:cubicBezTo>
                      <a:cubicBezTo>
                        <a:pt x="768" y="261"/>
                        <a:pt x="768" y="261"/>
                        <a:pt x="768" y="261"/>
                      </a:cubicBezTo>
                      <a:cubicBezTo>
                        <a:pt x="768" y="262"/>
                        <a:pt x="768" y="262"/>
                        <a:pt x="768" y="263"/>
                      </a:cubicBezTo>
                      <a:close/>
                      <a:moveTo>
                        <a:pt x="786" y="530"/>
                      </a:moveTo>
                      <a:cubicBezTo>
                        <a:pt x="785" y="529"/>
                        <a:pt x="789" y="524"/>
                        <a:pt x="789" y="528"/>
                      </a:cubicBezTo>
                      <a:cubicBezTo>
                        <a:pt x="788" y="529"/>
                        <a:pt x="787" y="532"/>
                        <a:pt x="786" y="530"/>
                      </a:cubicBezTo>
                      <a:close/>
                      <a:moveTo>
                        <a:pt x="801" y="383"/>
                      </a:moveTo>
                      <a:cubicBezTo>
                        <a:pt x="802" y="384"/>
                        <a:pt x="802" y="384"/>
                        <a:pt x="802" y="384"/>
                      </a:cubicBezTo>
                      <a:cubicBezTo>
                        <a:pt x="801" y="384"/>
                        <a:pt x="801" y="383"/>
                        <a:pt x="801" y="383"/>
                      </a:cubicBezTo>
                      <a:close/>
                      <a:moveTo>
                        <a:pt x="794" y="470"/>
                      </a:moveTo>
                      <a:cubicBezTo>
                        <a:pt x="795" y="470"/>
                        <a:pt x="794" y="469"/>
                        <a:pt x="795" y="468"/>
                      </a:cubicBezTo>
                      <a:cubicBezTo>
                        <a:pt x="795" y="468"/>
                        <a:pt x="796" y="467"/>
                        <a:pt x="797" y="468"/>
                      </a:cubicBezTo>
                      <a:cubicBezTo>
                        <a:pt x="798" y="469"/>
                        <a:pt x="793" y="475"/>
                        <a:pt x="794" y="470"/>
                      </a:cubicBezTo>
                      <a:close/>
                      <a:moveTo>
                        <a:pt x="793" y="477"/>
                      </a:moveTo>
                      <a:cubicBezTo>
                        <a:pt x="794" y="477"/>
                        <a:pt x="794" y="478"/>
                        <a:pt x="795" y="479"/>
                      </a:cubicBezTo>
                      <a:cubicBezTo>
                        <a:pt x="795" y="480"/>
                        <a:pt x="795" y="479"/>
                        <a:pt x="795" y="480"/>
                      </a:cubicBezTo>
                      <a:cubicBezTo>
                        <a:pt x="795" y="482"/>
                        <a:pt x="794" y="482"/>
                        <a:pt x="792" y="482"/>
                      </a:cubicBezTo>
                      <a:cubicBezTo>
                        <a:pt x="792" y="481"/>
                        <a:pt x="793" y="478"/>
                        <a:pt x="793" y="477"/>
                      </a:cubicBezTo>
                      <a:close/>
                      <a:moveTo>
                        <a:pt x="802" y="526"/>
                      </a:moveTo>
                      <a:cubicBezTo>
                        <a:pt x="801" y="527"/>
                        <a:pt x="800" y="527"/>
                        <a:pt x="800" y="526"/>
                      </a:cubicBezTo>
                      <a:cubicBezTo>
                        <a:pt x="799" y="526"/>
                        <a:pt x="799" y="527"/>
                        <a:pt x="798" y="527"/>
                      </a:cubicBezTo>
                      <a:cubicBezTo>
                        <a:pt x="799" y="524"/>
                        <a:pt x="798" y="521"/>
                        <a:pt x="797" y="519"/>
                      </a:cubicBezTo>
                      <a:cubicBezTo>
                        <a:pt x="797" y="517"/>
                        <a:pt x="796" y="516"/>
                        <a:pt x="795" y="514"/>
                      </a:cubicBezTo>
                      <a:cubicBezTo>
                        <a:pt x="795" y="514"/>
                        <a:pt x="794" y="514"/>
                        <a:pt x="794" y="514"/>
                      </a:cubicBezTo>
                      <a:cubicBezTo>
                        <a:pt x="794" y="513"/>
                        <a:pt x="794" y="511"/>
                        <a:pt x="794" y="510"/>
                      </a:cubicBezTo>
                      <a:cubicBezTo>
                        <a:pt x="794" y="508"/>
                        <a:pt x="793" y="507"/>
                        <a:pt x="793" y="505"/>
                      </a:cubicBezTo>
                      <a:cubicBezTo>
                        <a:pt x="794" y="503"/>
                        <a:pt x="794" y="502"/>
                        <a:pt x="794" y="500"/>
                      </a:cubicBezTo>
                      <a:cubicBezTo>
                        <a:pt x="793" y="499"/>
                        <a:pt x="793" y="499"/>
                        <a:pt x="793" y="499"/>
                      </a:cubicBezTo>
                      <a:cubicBezTo>
                        <a:pt x="793" y="498"/>
                        <a:pt x="794" y="497"/>
                        <a:pt x="794" y="496"/>
                      </a:cubicBezTo>
                      <a:cubicBezTo>
                        <a:pt x="793" y="496"/>
                        <a:pt x="793" y="495"/>
                        <a:pt x="793" y="495"/>
                      </a:cubicBezTo>
                      <a:cubicBezTo>
                        <a:pt x="793" y="495"/>
                        <a:pt x="793" y="494"/>
                        <a:pt x="793" y="494"/>
                      </a:cubicBezTo>
                      <a:cubicBezTo>
                        <a:pt x="793" y="493"/>
                        <a:pt x="794" y="493"/>
                        <a:pt x="794" y="492"/>
                      </a:cubicBezTo>
                      <a:cubicBezTo>
                        <a:pt x="794" y="491"/>
                        <a:pt x="794" y="490"/>
                        <a:pt x="794" y="489"/>
                      </a:cubicBezTo>
                      <a:cubicBezTo>
                        <a:pt x="796" y="489"/>
                        <a:pt x="796" y="489"/>
                        <a:pt x="796" y="490"/>
                      </a:cubicBezTo>
                      <a:cubicBezTo>
                        <a:pt x="796" y="492"/>
                        <a:pt x="796" y="493"/>
                        <a:pt x="796" y="495"/>
                      </a:cubicBezTo>
                      <a:cubicBezTo>
                        <a:pt x="796" y="498"/>
                        <a:pt x="796" y="501"/>
                        <a:pt x="796" y="504"/>
                      </a:cubicBezTo>
                      <a:cubicBezTo>
                        <a:pt x="796" y="506"/>
                        <a:pt x="795" y="507"/>
                        <a:pt x="796" y="509"/>
                      </a:cubicBezTo>
                      <a:cubicBezTo>
                        <a:pt x="796" y="509"/>
                        <a:pt x="797" y="509"/>
                        <a:pt x="797" y="510"/>
                      </a:cubicBezTo>
                      <a:cubicBezTo>
                        <a:pt x="797" y="510"/>
                        <a:pt x="797" y="510"/>
                        <a:pt x="797" y="511"/>
                      </a:cubicBezTo>
                      <a:cubicBezTo>
                        <a:pt x="798" y="512"/>
                        <a:pt x="799" y="512"/>
                        <a:pt x="799" y="513"/>
                      </a:cubicBezTo>
                      <a:cubicBezTo>
                        <a:pt x="799" y="514"/>
                        <a:pt x="799" y="515"/>
                        <a:pt x="799" y="516"/>
                      </a:cubicBezTo>
                      <a:cubicBezTo>
                        <a:pt x="798" y="516"/>
                        <a:pt x="798" y="517"/>
                        <a:pt x="798" y="518"/>
                      </a:cubicBezTo>
                      <a:cubicBezTo>
                        <a:pt x="798" y="518"/>
                        <a:pt x="799" y="518"/>
                        <a:pt x="799" y="518"/>
                      </a:cubicBezTo>
                      <a:cubicBezTo>
                        <a:pt x="799" y="519"/>
                        <a:pt x="800" y="522"/>
                        <a:pt x="800" y="522"/>
                      </a:cubicBezTo>
                      <a:cubicBezTo>
                        <a:pt x="800" y="524"/>
                        <a:pt x="801" y="523"/>
                        <a:pt x="801" y="525"/>
                      </a:cubicBezTo>
                      <a:cubicBezTo>
                        <a:pt x="802" y="525"/>
                        <a:pt x="802" y="526"/>
                        <a:pt x="802" y="526"/>
                      </a:cubicBezTo>
                      <a:close/>
                      <a:moveTo>
                        <a:pt x="803" y="453"/>
                      </a:moveTo>
                      <a:cubicBezTo>
                        <a:pt x="803" y="454"/>
                        <a:pt x="801" y="456"/>
                        <a:pt x="801" y="457"/>
                      </a:cubicBezTo>
                      <a:cubicBezTo>
                        <a:pt x="799" y="457"/>
                        <a:pt x="802" y="454"/>
                        <a:pt x="802" y="453"/>
                      </a:cubicBezTo>
                      <a:cubicBezTo>
                        <a:pt x="802" y="452"/>
                        <a:pt x="804" y="450"/>
                        <a:pt x="803" y="453"/>
                      </a:cubicBezTo>
                      <a:close/>
                      <a:moveTo>
                        <a:pt x="808" y="456"/>
                      </a:moveTo>
                      <a:cubicBezTo>
                        <a:pt x="808" y="456"/>
                        <a:pt x="808" y="456"/>
                        <a:pt x="808" y="456"/>
                      </a:cubicBezTo>
                      <a:cubicBezTo>
                        <a:pt x="807" y="456"/>
                        <a:pt x="806" y="455"/>
                        <a:pt x="806" y="455"/>
                      </a:cubicBezTo>
                      <a:cubicBezTo>
                        <a:pt x="807" y="452"/>
                        <a:pt x="808" y="455"/>
                        <a:pt x="808" y="456"/>
                      </a:cubicBezTo>
                      <a:close/>
                      <a:moveTo>
                        <a:pt x="810" y="539"/>
                      </a:moveTo>
                      <a:cubicBezTo>
                        <a:pt x="810" y="541"/>
                        <a:pt x="810" y="542"/>
                        <a:pt x="809" y="545"/>
                      </a:cubicBezTo>
                      <a:cubicBezTo>
                        <a:pt x="809" y="548"/>
                        <a:pt x="808" y="550"/>
                        <a:pt x="808" y="553"/>
                      </a:cubicBezTo>
                      <a:cubicBezTo>
                        <a:pt x="808" y="555"/>
                        <a:pt x="808" y="556"/>
                        <a:pt x="808" y="558"/>
                      </a:cubicBezTo>
                      <a:cubicBezTo>
                        <a:pt x="808" y="560"/>
                        <a:pt x="808" y="561"/>
                        <a:pt x="807" y="563"/>
                      </a:cubicBezTo>
                      <a:cubicBezTo>
                        <a:pt x="807" y="562"/>
                        <a:pt x="807" y="562"/>
                        <a:pt x="806" y="562"/>
                      </a:cubicBezTo>
                      <a:cubicBezTo>
                        <a:pt x="806" y="561"/>
                        <a:pt x="806" y="560"/>
                        <a:pt x="806" y="559"/>
                      </a:cubicBezTo>
                      <a:cubicBezTo>
                        <a:pt x="806" y="559"/>
                        <a:pt x="805" y="558"/>
                        <a:pt x="806" y="558"/>
                      </a:cubicBezTo>
                      <a:cubicBezTo>
                        <a:pt x="806" y="557"/>
                        <a:pt x="806" y="557"/>
                        <a:pt x="806" y="556"/>
                      </a:cubicBezTo>
                      <a:cubicBezTo>
                        <a:pt x="806" y="555"/>
                        <a:pt x="807" y="555"/>
                        <a:pt x="807" y="554"/>
                      </a:cubicBezTo>
                      <a:cubicBezTo>
                        <a:pt x="807" y="553"/>
                        <a:pt x="806" y="553"/>
                        <a:pt x="806" y="552"/>
                      </a:cubicBezTo>
                      <a:cubicBezTo>
                        <a:pt x="806" y="551"/>
                        <a:pt x="808" y="549"/>
                        <a:pt x="806" y="549"/>
                      </a:cubicBezTo>
                      <a:cubicBezTo>
                        <a:pt x="807" y="546"/>
                        <a:pt x="808" y="545"/>
                        <a:pt x="808" y="542"/>
                      </a:cubicBezTo>
                      <a:cubicBezTo>
                        <a:pt x="808" y="539"/>
                        <a:pt x="808" y="536"/>
                        <a:pt x="809" y="532"/>
                      </a:cubicBezTo>
                      <a:cubicBezTo>
                        <a:pt x="809" y="533"/>
                        <a:pt x="809" y="533"/>
                        <a:pt x="809" y="533"/>
                      </a:cubicBezTo>
                      <a:cubicBezTo>
                        <a:pt x="810" y="533"/>
                        <a:pt x="810" y="535"/>
                        <a:pt x="810" y="535"/>
                      </a:cubicBezTo>
                      <a:cubicBezTo>
                        <a:pt x="811" y="536"/>
                        <a:pt x="810" y="538"/>
                        <a:pt x="810" y="539"/>
                      </a:cubicBezTo>
                      <a:close/>
                      <a:moveTo>
                        <a:pt x="806" y="521"/>
                      </a:moveTo>
                      <a:cubicBezTo>
                        <a:pt x="806" y="518"/>
                        <a:pt x="806" y="520"/>
                        <a:pt x="807" y="519"/>
                      </a:cubicBezTo>
                      <a:cubicBezTo>
                        <a:pt x="807" y="519"/>
                        <a:pt x="809" y="521"/>
                        <a:pt x="808" y="521"/>
                      </a:cubicBezTo>
                      <a:cubicBezTo>
                        <a:pt x="807" y="522"/>
                        <a:pt x="807" y="521"/>
                        <a:pt x="806" y="521"/>
                      </a:cubicBezTo>
                      <a:close/>
                      <a:moveTo>
                        <a:pt x="813" y="484"/>
                      </a:moveTo>
                      <a:cubicBezTo>
                        <a:pt x="813" y="486"/>
                        <a:pt x="813" y="488"/>
                        <a:pt x="813" y="489"/>
                      </a:cubicBezTo>
                      <a:cubicBezTo>
                        <a:pt x="812" y="489"/>
                        <a:pt x="812" y="489"/>
                        <a:pt x="812" y="489"/>
                      </a:cubicBezTo>
                      <a:cubicBezTo>
                        <a:pt x="812" y="489"/>
                        <a:pt x="812" y="488"/>
                        <a:pt x="812" y="487"/>
                      </a:cubicBezTo>
                      <a:cubicBezTo>
                        <a:pt x="812" y="487"/>
                        <a:pt x="812" y="486"/>
                        <a:pt x="812" y="486"/>
                      </a:cubicBezTo>
                      <a:cubicBezTo>
                        <a:pt x="811" y="485"/>
                        <a:pt x="809" y="484"/>
                        <a:pt x="809" y="484"/>
                      </a:cubicBezTo>
                      <a:cubicBezTo>
                        <a:pt x="809" y="486"/>
                        <a:pt x="808" y="484"/>
                        <a:pt x="808" y="486"/>
                      </a:cubicBezTo>
                      <a:cubicBezTo>
                        <a:pt x="807" y="486"/>
                        <a:pt x="807" y="486"/>
                        <a:pt x="807" y="486"/>
                      </a:cubicBezTo>
                      <a:cubicBezTo>
                        <a:pt x="807" y="487"/>
                        <a:pt x="807" y="487"/>
                        <a:pt x="807" y="487"/>
                      </a:cubicBezTo>
                      <a:cubicBezTo>
                        <a:pt x="807" y="487"/>
                        <a:pt x="808" y="488"/>
                        <a:pt x="808" y="488"/>
                      </a:cubicBezTo>
                      <a:cubicBezTo>
                        <a:pt x="807" y="488"/>
                        <a:pt x="807" y="487"/>
                        <a:pt x="807" y="488"/>
                      </a:cubicBezTo>
                      <a:cubicBezTo>
                        <a:pt x="807" y="488"/>
                        <a:pt x="806" y="488"/>
                        <a:pt x="806" y="488"/>
                      </a:cubicBezTo>
                      <a:cubicBezTo>
                        <a:pt x="806" y="487"/>
                        <a:pt x="806" y="487"/>
                        <a:pt x="805" y="486"/>
                      </a:cubicBezTo>
                      <a:cubicBezTo>
                        <a:pt x="805" y="486"/>
                        <a:pt x="805" y="486"/>
                        <a:pt x="805" y="485"/>
                      </a:cubicBezTo>
                      <a:cubicBezTo>
                        <a:pt x="806" y="485"/>
                        <a:pt x="806" y="485"/>
                        <a:pt x="805" y="485"/>
                      </a:cubicBezTo>
                      <a:cubicBezTo>
                        <a:pt x="805" y="484"/>
                        <a:pt x="805" y="482"/>
                        <a:pt x="805" y="482"/>
                      </a:cubicBezTo>
                      <a:cubicBezTo>
                        <a:pt x="805" y="480"/>
                        <a:pt x="807" y="476"/>
                        <a:pt x="804" y="474"/>
                      </a:cubicBezTo>
                      <a:cubicBezTo>
                        <a:pt x="806" y="473"/>
                        <a:pt x="805" y="470"/>
                        <a:pt x="805" y="469"/>
                      </a:cubicBezTo>
                      <a:cubicBezTo>
                        <a:pt x="805" y="468"/>
                        <a:pt x="805" y="467"/>
                        <a:pt x="805" y="467"/>
                      </a:cubicBezTo>
                      <a:cubicBezTo>
                        <a:pt x="806" y="465"/>
                        <a:pt x="805" y="467"/>
                        <a:pt x="806" y="465"/>
                      </a:cubicBezTo>
                      <a:cubicBezTo>
                        <a:pt x="806" y="465"/>
                        <a:pt x="807" y="465"/>
                        <a:pt x="807" y="464"/>
                      </a:cubicBezTo>
                      <a:cubicBezTo>
                        <a:pt x="807" y="464"/>
                        <a:pt x="809" y="464"/>
                        <a:pt x="809" y="464"/>
                      </a:cubicBezTo>
                      <a:cubicBezTo>
                        <a:pt x="809" y="464"/>
                        <a:pt x="809" y="464"/>
                        <a:pt x="809" y="464"/>
                      </a:cubicBezTo>
                      <a:cubicBezTo>
                        <a:pt x="810" y="464"/>
                        <a:pt x="809" y="465"/>
                        <a:pt x="811" y="465"/>
                      </a:cubicBezTo>
                      <a:cubicBezTo>
                        <a:pt x="812" y="465"/>
                        <a:pt x="810" y="462"/>
                        <a:pt x="812" y="463"/>
                      </a:cubicBezTo>
                      <a:cubicBezTo>
                        <a:pt x="812" y="463"/>
                        <a:pt x="812" y="464"/>
                        <a:pt x="812" y="464"/>
                      </a:cubicBezTo>
                      <a:cubicBezTo>
                        <a:pt x="812" y="464"/>
                        <a:pt x="813" y="464"/>
                        <a:pt x="813" y="464"/>
                      </a:cubicBezTo>
                      <a:cubicBezTo>
                        <a:pt x="813" y="465"/>
                        <a:pt x="813" y="465"/>
                        <a:pt x="813" y="466"/>
                      </a:cubicBezTo>
                      <a:cubicBezTo>
                        <a:pt x="813" y="466"/>
                        <a:pt x="813" y="466"/>
                        <a:pt x="813" y="467"/>
                      </a:cubicBezTo>
                      <a:cubicBezTo>
                        <a:pt x="813" y="467"/>
                        <a:pt x="814" y="467"/>
                        <a:pt x="814" y="467"/>
                      </a:cubicBezTo>
                      <a:cubicBezTo>
                        <a:pt x="814" y="468"/>
                        <a:pt x="814" y="469"/>
                        <a:pt x="814" y="470"/>
                      </a:cubicBezTo>
                      <a:cubicBezTo>
                        <a:pt x="815" y="470"/>
                        <a:pt x="815" y="468"/>
                        <a:pt x="816" y="468"/>
                      </a:cubicBezTo>
                      <a:cubicBezTo>
                        <a:pt x="817" y="468"/>
                        <a:pt x="816" y="470"/>
                        <a:pt x="816" y="470"/>
                      </a:cubicBezTo>
                      <a:cubicBezTo>
                        <a:pt x="816" y="471"/>
                        <a:pt x="815" y="472"/>
                        <a:pt x="815" y="473"/>
                      </a:cubicBezTo>
                      <a:cubicBezTo>
                        <a:pt x="815" y="474"/>
                        <a:pt x="815" y="475"/>
                        <a:pt x="814" y="476"/>
                      </a:cubicBezTo>
                      <a:cubicBezTo>
                        <a:pt x="814" y="477"/>
                        <a:pt x="814" y="478"/>
                        <a:pt x="814" y="478"/>
                      </a:cubicBezTo>
                      <a:cubicBezTo>
                        <a:pt x="814" y="479"/>
                        <a:pt x="813" y="479"/>
                        <a:pt x="813" y="480"/>
                      </a:cubicBezTo>
                      <a:cubicBezTo>
                        <a:pt x="813" y="480"/>
                        <a:pt x="813" y="481"/>
                        <a:pt x="814" y="481"/>
                      </a:cubicBezTo>
                      <a:cubicBezTo>
                        <a:pt x="814" y="482"/>
                        <a:pt x="813" y="483"/>
                        <a:pt x="815" y="482"/>
                      </a:cubicBezTo>
                      <a:cubicBezTo>
                        <a:pt x="815" y="485"/>
                        <a:pt x="814" y="484"/>
                        <a:pt x="813" y="484"/>
                      </a:cubicBezTo>
                      <a:close/>
                      <a:moveTo>
                        <a:pt x="815" y="495"/>
                      </a:moveTo>
                      <a:cubicBezTo>
                        <a:pt x="815" y="495"/>
                        <a:pt x="817" y="492"/>
                        <a:pt x="817" y="493"/>
                      </a:cubicBezTo>
                      <a:cubicBezTo>
                        <a:pt x="816" y="494"/>
                        <a:pt x="816" y="496"/>
                        <a:pt x="815" y="495"/>
                      </a:cubicBezTo>
                      <a:close/>
                      <a:moveTo>
                        <a:pt x="819" y="386"/>
                      </a:moveTo>
                      <a:cubicBezTo>
                        <a:pt x="819" y="387"/>
                        <a:pt x="819" y="387"/>
                        <a:pt x="819" y="387"/>
                      </a:cubicBezTo>
                      <a:cubicBezTo>
                        <a:pt x="818" y="386"/>
                        <a:pt x="817" y="386"/>
                        <a:pt x="817" y="385"/>
                      </a:cubicBezTo>
                      <a:cubicBezTo>
                        <a:pt x="817" y="383"/>
                        <a:pt x="817" y="383"/>
                        <a:pt x="819" y="383"/>
                      </a:cubicBezTo>
                      <a:cubicBezTo>
                        <a:pt x="819" y="384"/>
                        <a:pt x="819" y="385"/>
                        <a:pt x="819" y="386"/>
                      </a:cubicBezTo>
                      <a:close/>
                      <a:moveTo>
                        <a:pt x="822" y="446"/>
                      </a:moveTo>
                      <a:cubicBezTo>
                        <a:pt x="822" y="445"/>
                        <a:pt x="819" y="441"/>
                        <a:pt x="819" y="441"/>
                      </a:cubicBezTo>
                      <a:cubicBezTo>
                        <a:pt x="819" y="438"/>
                        <a:pt x="819" y="436"/>
                        <a:pt x="819" y="434"/>
                      </a:cubicBezTo>
                      <a:cubicBezTo>
                        <a:pt x="821" y="435"/>
                        <a:pt x="821" y="439"/>
                        <a:pt x="821" y="441"/>
                      </a:cubicBezTo>
                      <a:cubicBezTo>
                        <a:pt x="821" y="442"/>
                        <a:pt x="822" y="443"/>
                        <a:pt x="822" y="444"/>
                      </a:cubicBezTo>
                      <a:cubicBezTo>
                        <a:pt x="823" y="445"/>
                        <a:pt x="823" y="446"/>
                        <a:pt x="823" y="448"/>
                      </a:cubicBezTo>
                      <a:cubicBezTo>
                        <a:pt x="822" y="447"/>
                        <a:pt x="822" y="447"/>
                        <a:pt x="822" y="446"/>
                      </a:cubicBezTo>
                      <a:close/>
                      <a:moveTo>
                        <a:pt x="845" y="299"/>
                      </a:moveTo>
                      <a:cubicBezTo>
                        <a:pt x="844" y="296"/>
                        <a:pt x="843" y="293"/>
                        <a:pt x="841" y="290"/>
                      </a:cubicBezTo>
                      <a:cubicBezTo>
                        <a:pt x="843" y="292"/>
                        <a:pt x="844" y="298"/>
                        <a:pt x="845" y="299"/>
                      </a:cubicBezTo>
                      <a:close/>
                      <a:moveTo>
                        <a:pt x="770" y="174"/>
                      </a:moveTo>
                      <a:cubicBezTo>
                        <a:pt x="770" y="174"/>
                        <a:pt x="770" y="175"/>
                        <a:pt x="770" y="175"/>
                      </a:cubicBezTo>
                      <a:cubicBezTo>
                        <a:pt x="770" y="174"/>
                        <a:pt x="770" y="174"/>
                        <a:pt x="770" y="174"/>
                      </a:cubicBezTo>
                      <a:close/>
                      <a:moveTo>
                        <a:pt x="303" y="17"/>
                      </a:moveTo>
                      <a:cubicBezTo>
                        <a:pt x="302" y="18"/>
                        <a:pt x="298" y="19"/>
                        <a:pt x="297" y="18"/>
                      </a:cubicBezTo>
                      <a:cubicBezTo>
                        <a:pt x="299" y="17"/>
                        <a:pt x="302" y="17"/>
                        <a:pt x="304" y="16"/>
                      </a:cubicBezTo>
                      <a:cubicBezTo>
                        <a:pt x="302" y="16"/>
                        <a:pt x="300" y="17"/>
                        <a:pt x="298" y="17"/>
                      </a:cubicBezTo>
                      <a:cubicBezTo>
                        <a:pt x="299" y="17"/>
                        <a:pt x="301" y="16"/>
                        <a:pt x="302" y="16"/>
                      </a:cubicBezTo>
                      <a:cubicBezTo>
                        <a:pt x="302" y="16"/>
                        <a:pt x="305" y="15"/>
                        <a:pt x="303" y="16"/>
                      </a:cubicBezTo>
                      <a:cubicBezTo>
                        <a:pt x="304" y="15"/>
                        <a:pt x="306" y="15"/>
                        <a:pt x="307" y="14"/>
                      </a:cubicBezTo>
                      <a:cubicBezTo>
                        <a:pt x="306" y="15"/>
                        <a:pt x="306" y="15"/>
                        <a:pt x="306" y="15"/>
                      </a:cubicBezTo>
                      <a:cubicBezTo>
                        <a:pt x="305" y="15"/>
                        <a:pt x="305" y="15"/>
                        <a:pt x="304" y="15"/>
                      </a:cubicBezTo>
                      <a:cubicBezTo>
                        <a:pt x="302" y="16"/>
                        <a:pt x="301" y="16"/>
                        <a:pt x="300" y="16"/>
                      </a:cubicBezTo>
                      <a:cubicBezTo>
                        <a:pt x="301" y="16"/>
                        <a:pt x="302" y="16"/>
                        <a:pt x="303" y="15"/>
                      </a:cubicBezTo>
                      <a:cubicBezTo>
                        <a:pt x="303" y="15"/>
                        <a:pt x="304" y="15"/>
                        <a:pt x="304" y="15"/>
                      </a:cubicBezTo>
                      <a:cubicBezTo>
                        <a:pt x="304" y="15"/>
                        <a:pt x="303" y="15"/>
                        <a:pt x="303" y="15"/>
                      </a:cubicBezTo>
                      <a:cubicBezTo>
                        <a:pt x="304" y="15"/>
                        <a:pt x="305" y="15"/>
                        <a:pt x="307" y="14"/>
                      </a:cubicBezTo>
                      <a:cubicBezTo>
                        <a:pt x="306" y="14"/>
                        <a:pt x="306" y="14"/>
                        <a:pt x="305" y="14"/>
                      </a:cubicBezTo>
                      <a:cubicBezTo>
                        <a:pt x="307" y="13"/>
                        <a:pt x="310" y="13"/>
                        <a:pt x="311" y="13"/>
                      </a:cubicBezTo>
                      <a:cubicBezTo>
                        <a:pt x="311" y="13"/>
                        <a:pt x="311" y="13"/>
                        <a:pt x="310" y="13"/>
                      </a:cubicBezTo>
                      <a:cubicBezTo>
                        <a:pt x="310" y="13"/>
                        <a:pt x="309" y="14"/>
                        <a:pt x="308" y="14"/>
                      </a:cubicBezTo>
                      <a:cubicBezTo>
                        <a:pt x="309" y="14"/>
                        <a:pt x="309" y="14"/>
                        <a:pt x="310" y="14"/>
                      </a:cubicBezTo>
                      <a:cubicBezTo>
                        <a:pt x="311" y="13"/>
                        <a:pt x="312" y="13"/>
                        <a:pt x="312" y="13"/>
                      </a:cubicBezTo>
                      <a:cubicBezTo>
                        <a:pt x="310" y="14"/>
                        <a:pt x="308" y="15"/>
                        <a:pt x="306" y="15"/>
                      </a:cubicBezTo>
                      <a:cubicBezTo>
                        <a:pt x="309" y="14"/>
                        <a:pt x="313" y="13"/>
                        <a:pt x="318" y="12"/>
                      </a:cubicBezTo>
                      <a:cubicBezTo>
                        <a:pt x="316" y="12"/>
                        <a:pt x="315" y="13"/>
                        <a:pt x="313" y="13"/>
                      </a:cubicBezTo>
                      <a:cubicBezTo>
                        <a:pt x="315" y="13"/>
                        <a:pt x="316" y="12"/>
                        <a:pt x="318" y="12"/>
                      </a:cubicBezTo>
                      <a:cubicBezTo>
                        <a:pt x="314" y="13"/>
                        <a:pt x="311" y="14"/>
                        <a:pt x="308" y="16"/>
                      </a:cubicBezTo>
                      <a:cubicBezTo>
                        <a:pt x="308" y="16"/>
                        <a:pt x="306" y="16"/>
                        <a:pt x="305" y="16"/>
                      </a:cubicBezTo>
                      <a:cubicBezTo>
                        <a:pt x="305" y="17"/>
                        <a:pt x="304" y="17"/>
                        <a:pt x="303" y="17"/>
                      </a:cubicBezTo>
                      <a:close/>
                      <a:moveTo>
                        <a:pt x="480" y="11"/>
                      </a:moveTo>
                      <a:cubicBezTo>
                        <a:pt x="480" y="11"/>
                        <a:pt x="481" y="11"/>
                        <a:pt x="481" y="11"/>
                      </a:cubicBezTo>
                      <a:cubicBezTo>
                        <a:pt x="480" y="11"/>
                        <a:pt x="480" y="11"/>
                        <a:pt x="480" y="11"/>
                      </a:cubicBezTo>
                      <a:close/>
                      <a:moveTo>
                        <a:pt x="298" y="17"/>
                      </a:moveTo>
                      <a:cubicBezTo>
                        <a:pt x="297" y="17"/>
                        <a:pt x="296" y="17"/>
                        <a:pt x="295" y="18"/>
                      </a:cubicBezTo>
                      <a:cubicBezTo>
                        <a:pt x="296" y="17"/>
                        <a:pt x="297" y="17"/>
                        <a:pt x="298" y="17"/>
                      </a:cubicBezTo>
                      <a:close/>
                      <a:moveTo>
                        <a:pt x="309" y="13"/>
                      </a:moveTo>
                      <a:cubicBezTo>
                        <a:pt x="309" y="13"/>
                        <a:pt x="309" y="13"/>
                        <a:pt x="310" y="13"/>
                      </a:cubicBezTo>
                      <a:cubicBezTo>
                        <a:pt x="309" y="13"/>
                        <a:pt x="309" y="13"/>
                        <a:pt x="309" y="13"/>
                      </a:cubicBezTo>
                      <a:close/>
                      <a:moveTo>
                        <a:pt x="313" y="12"/>
                      </a:moveTo>
                      <a:cubicBezTo>
                        <a:pt x="313" y="13"/>
                        <a:pt x="311" y="13"/>
                        <a:pt x="310" y="13"/>
                      </a:cubicBezTo>
                      <a:cubicBezTo>
                        <a:pt x="311" y="13"/>
                        <a:pt x="312" y="13"/>
                        <a:pt x="313" y="12"/>
                      </a:cubicBezTo>
                      <a:close/>
                      <a:moveTo>
                        <a:pt x="313" y="15"/>
                      </a:moveTo>
                      <a:cubicBezTo>
                        <a:pt x="312" y="15"/>
                        <a:pt x="312" y="15"/>
                        <a:pt x="312" y="15"/>
                      </a:cubicBezTo>
                      <a:cubicBezTo>
                        <a:pt x="312" y="15"/>
                        <a:pt x="312" y="15"/>
                        <a:pt x="313" y="15"/>
                      </a:cubicBezTo>
                      <a:close/>
                      <a:moveTo>
                        <a:pt x="297" y="19"/>
                      </a:moveTo>
                      <a:cubicBezTo>
                        <a:pt x="297" y="19"/>
                        <a:pt x="298" y="19"/>
                        <a:pt x="298" y="19"/>
                      </a:cubicBezTo>
                      <a:cubicBezTo>
                        <a:pt x="298" y="19"/>
                        <a:pt x="297" y="19"/>
                        <a:pt x="297" y="19"/>
                      </a:cubicBezTo>
                      <a:close/>
                      <a:moveTo>
                        <a:pt x="487" y="11"/>
                      </a:moveTo>
                      <a:cubicBezTo>
                        <a:pt x="488" y="11"/>
                        <a:pt x="492" y="12"/>
                        <a:pt x="492" y="12"/>
                      </a:cubicBezTo>
                      <a:cubicBezTo>
                        <a:pt x="493" y="12"/>
                        <a:pt x="494" y="12"/>
                        <a:pt x="495" y="12"/>
                      </a:cubicBezTo>
                      <a:cubicBezTo>
                        <a:pt x="495" y="12"/>
                        <a:pt x="494" y="12"/>
                        <a:pt x="494" y="12"/>
                      </a:cubicBezTo>
                      <a:cubicBezTo>
                        <a:pt x="494" y="13"/>
                        <a:pt x="494" y="13"/>
                        <a:pt x="495" y="13"/>
                      </a:cubicBezTo>
                      <a:cubicBezTo>
                        <a:pt x="494" y="13"/>
                        <a:pt x="494" y="13"/>
                        <a:pt x="494" y="13"/>
                      </a:cubicBezTo>
                      <a:cubicBezTo>
                        <a:pt x="494" y="13"/>
                        <a:pt x="492" y="12"/>
                        <a:pt x="492" y="13"/>
                      </a:cubicBezTo>
                      <a:cubicBezTo>
                        <a:pt x="492" y="13"/>
                        <a:pt x="487" y="11"/>
                        <a:pt x="486" y="11"/>
                      </a:cubicBezTo>
                      <a:cubicBezTo>
                        <a:pt x="487" y="11"/>
                        <a:pt x="488" y="11"/>
                        <a:pt x="488" y="11"/>
                      </a:cubicBezTo>
                      <a:cubicBezTo>
                        <a:pt x="488" y="11"/>
                        <a:pt x="488" y="11"/>
                        <a:pt x="487" y="11"/>
                      </a:cubicBezTo>
                      <a:close/>
                      <a:moveTo>
                        <a:pt x="289" y="18"/>
                      </a:moveTo>
                      <a:cubicBezTo>
                        <a:pt x="289" y="18"/>
                        <a:pt x="288" y="18"/>
                        <a:pt x="288" y="18"/>
                      </a:cubicBezTo>
                      <a:cubicBezTo>
                        <a:pt x="288" y="18"/>
                        <a:pt x="289" y="18"/>
                        <a:pt x="289" y="18"/>
                      </a:cubicBezTo>
                      <a:cubicBezTo>
                        <a:pt x="289" y="18"/>
                        <a:pt x="289" y="18"/>
                        <a:pt x="289" y="18"/>
                      </a:cubicBezTo>
                      <a:close/>
                      <a:moveTo>
                        <a:pt x="280" y="20"/>
                      </a:moveTo>
                      <a:cubicBezTo>
                        <a:pt x="280" y="20"/>
                        <a:pt x="282" y="19"/>
                        <a:pt x="283" y="19"/>
                      </a:cubicBezTo>
                      <a:cubicBezTo>
                        <a:pt x="284" y="18"/>
                        <a:pt x="286" y="18"/>
                        <a:pt x="288" y="18"/>
                      </a:cubicBezTo>
                      <a:cubicBezTo>
                        <a:pt x="287" y="18"/>
                        <a:pt x="290" y="17"/>
                        <a:pt x="290" y="17"/>
                      </a:cubicBezTo>
                      <a:cubicBezTo>
                        <a:pt x="291" y="17"/>
                        <a:pt x="293" y="17"/>
                        <a:pt x="294" y="16"/>
                      </a:cubicBezTo>
                      <a:cubicBezTo>
                        <a:pt x="293" y="16"/>
                        <a:pt x="292" y="17"/>
                        <a:pt x="291" y="17"/>
                      </a:cubicBezTo>
                      <a:cubicBezTo>
                        <a:pt x="292" y="17"/>
                        <a:pt x="290" y="17"/>
                        <a:pt x="292" y="16"/>
                      </a:cubicBezTo>
                      <a:cubicBezTo>
                        <a:pt x="291" y="17"/>
                        <a:pt x="291" y="17"/>
                        <a:pt x="290" y="17"/>
                      </a:cubicBezTo>
                      <a:cubicBezTo>
                        <a:pt x="287" y="17"/>
                        <a:pt x="291" y="17"/>
                        <a:pt x="289" y="17"/>
                      </a:cubicBezTo>
                      <a:cubicBezTo>
                        <a:pt x="290" y="17"/>
                        <a:pt x="292" y="17"/>
                        <a:pt x="294" y="16"/>
                      </a:cubicBezTo>
                      <a:cubicBezTo>
                        <a:pt x="292" y="16"/>
                        <a:pt x="290" y="17"/>
                        <a:pt x="288" y="17"/>
                      </a:cubicBezTo>
                      <a:cubicBezTo>
                        <a:pt x="288" y="17"/>
                        <a:pt x="288" y="17"/>
                        <a:pt x="289" y="17"/>
                      </a:cubicBezTo>
                      <a:cubicBezTo>
                        <a:pt x="288" y="17"/>
                        <a:pt x="287" y="17"/>
                        <a:pt x="286" y="18"/>
                      </a:cubicBezTo>
                      <a:cubicBezTo>
                        <a:pt x="287" y="17"/>
                        <a:pt x="287" y="17"/>
                        <a:pt x="288" y="17"/>
                      </a:cubicBezTo>
                      <a:cubicBezTo>
                        <a:pt x="287" y="17"/>
                        <a:pt x="287" y="17"/>
                        <a:pt x="286" y="17"/>
                      </a:cubicBezTo>
                      <a:cubicBezTo>
                        <a:pt x="287" y="17"/>
                        <a:pt x="288" y="17"/>
                        <a:pt x="289" y="16"/>
                      </a:cubicBezTo>
                      <a:cubicBezTo>
                        <a:pt x="289" y="16"/>
                        <a:pt x="289" y="16"/>
                        <a:pt x="288" y="16"/>
                      </a:cubicBezTo>
                      <a:cubicBezTo>
                        <a:pt x="291" y="16"/>
                        <a:pt x="294" y="15"/>
                        <a:pt x="297" y="14"/>
                      </a:cubicBezTo>
                      <a:cubicBezTo>
                        <a:pt x="297" y="14"/>
                        <a:pt x="296" y="14"/>
                        <a:pt x="295" y="15"/>
                      </a:cubicBezTo>
                      <a:cubicBezTo>
                        <a:pt x="295" y="15"/>
                        <a:pt x="294" y="15"/>
                        <a:pt x="293" y="16"/>
                      </a:cubicBezTo>
                      <a:cubicBezTo>
                        <a:pt x="294" y="15"/>
                        <a:pt x="295" y="15"/>
                        <a:pt x="295" y="15"/>
                      </a:cubicBezTo>
                      <a:cubicBezTo>
                        <a:pt x="296" y="15"/>
                        <a:pt x="297" y="15"/>
                        <a:pt x="298" y="14"/>
                      </a:cubicBezTo>
                      <a:cubicBezTo>
                        <a:pt x="298" y="14"/>
                        <a:pt x="299" y="14"/>
                        <a:pt x="299" y="14"/>
                      </a:cubicBezTo>
                      <a:cubicBezTo>
                        <a:pt x="299" y="14"/>
                        <a:pt x="302" y="13"/>
                        <a:pt x="299" y="14"/>
                      </a:cubicBezTo>
                      <a:cubicBezTo>
                        <a:pt x="299" y="14"/>
                        <a:pt x="299" y="14"/>
                        <a:pt x="300" y="14"/>
                      </a:cubicBezTo>
                      <a:cubicBezTo>
                        <a:pt x="299" y="14"/>
                        <a:pt x="297" y="15"/>
                        <a:pt x="298" y="15"/>
                      </a:cubicBezTo>
                      <a:cubicBezTo>
                        <a:pt x="297" y="15"/>
                        <a:pt x="296" y="15"/>
                        <a:pt x="295" y="16"/>
                      </a:cubicBezTo>
                      <a:cubicBezTo>
                        <a:pt x="297" y="16"/>
                        <a:pt x="301" y="14"/>
                        <a:pt x="303" y="14"/>
                      </a:cubicBezTo>
                      <a:cubicBezTo>
                        <a:pt x="306" y="13"/>
                        <a:pt x="308" y="12"/>
                        <a:pt x="311" y="12"/>
                      </a:cubicBezTo>
                      <a:cubicBezTo>
                        <a:pt x="309" y="12"/>
                        <a:pt x="306" y="13"/>
                        <a:pt x="303" y="14"/>
                      </a:cubicBezTo>
                      <a:cubicBezTo>
                        <a:pt x="304" y="14"/>
                        <a:pt x="305" y="14"/>
                        <a:pt x="305" y="14"/>
                      </a:cubicBezTo>
                      <a:cubicBezTo>
                        <a:pt x="303" y="14"/>
                        <a:pt x="301" y="14"/>
                        <a:pt x="299" y="15"/>
                      </a:cubicBezTo>
                      <a:cubicBezTo>
                        <a:pt x="300" y="15"/>
                        <a:pt x="301" y="15"/>
                        <a:pt x="302" y="15"/>
                      </a:cubicBezTo>
                      <a:cubicBezTo>
                        <a:pt x="301" y="15"/>
                        <a:pt x="300" y="15"/>
                        <a:pt x="298" y="16"/>
                      </a:cubicBezTo>
                      <a:cubicBezTo>
                        <a:pt x="301" y="15"/>
                        <a:pt x="303" y="14"/>
                        <a:pt x="305" y="14"/>
                      </a:cubicBezTo>
                      <a:cubicBezTo>
                        <a:pt x="304" y="15"/>
                        <a:pt x="302" y="15"/>
                        <a:pt x="300" y="15"/>
                      </a:cubicBezTo>
                      <a:cubicBezTo>
                        <a:pt x="298" y="16"/>
                        <a:pt x="296" y="17"/>
                        <a:pt x="293" y="17"/>
                      </a:cubicBezTo>
                      <a:cubicBezTo>
                        <a:pt x="293" y="17"/>
                        <a:pt x="292" y="18"/>
                        <a:pt x="293" y="17"/>
                      </a:cubicBezTo>
                      <a:cubicBezTo>
                        <a:pt x="292" y="17"/>
                        <a:pt x="291" y="18"/>
                        <a:pt x="290" y="18"/>
                      </a:cubicBezTo>
                      <a:cubicBezTo>
                        <a:pt x="290" y="18"/>
                        <a:pt x="291" y="17"/>
                        <a:pt x="291" y="17"/>
                      </a:cubicBezTo>
                      <a:cubicBezTo>
                        <a:pt x="288" y="18"/>
                        <a:pt x="283" y="19"/>
                        <a:pt x="280" y="20"/>
                      </a:cubicBezTo>
                      <a:close/>
                      <a:moveTo>
                        <a:pt x="288" y="17"/>
                      </a:moveTo>
                      <a:cubicBezTo>
                        <a:pt x="287" y="17"/>
                        <a:pt x="287" y="18"/>
                        <a:pt x="286" y="18"/>
                      </a:cubicBezTo>
                      <a:cubicBezTo>
                        <a:pt x="287" y="18"/>
                        <a:pt x="287" y="17"/>
                        <a:pt x="288" y="17"/>
                      </a:cubicBezTo>
                      <a:close/>
                      <a:moveTo>
                        <a:pt x="565" y="28"/>
                      </a:moveTo>
                      <a:cubicBezTo>
                        <a:pt x="565" y="28"/>
                        <a:pt x="565" y="28"/>
                        <a:pt x="565" y="28"/>
                      </a:cubicBezTo>
                      <a:cubicBezTo>
                        <a:pt x="565" y="28"/>
                        <a:pt x="565" y="28"/>
                        <a:pt x="565" y="28"/>
                      </a:cubicBezTo>
                      <a:close/>
                      <a:moveTo>
                        <a:pt x="523" y="14"/>
                      </a:moveTo>
                      <a:cubicBezTo>
                        <a:pt x="522" y="13"/>
                        <a:pt x="521" y="13"/>
                        <a:pt x="521" y="13"/>
                      </a:cubicBezTo>
                      <a:cubicBezTo>
                        <a:pt x="522" y="13"/>
                        <a:pt x="522" y="13"/>
                        <a:pt x="523" y="14"/>
                      </a:cubicBezTo>
                      <a:cubicBezTo>
                        <a:pt x="523" y="14"/>
                        <a:pt x="523" y="14"/>
                        <a:pt x="523" y="14"/>
                      </a:cubicBezTo>
                      <a:close/>
                      <a:moveTo>
                        <a:pt x="519" y="13"/>
                      </a:moveTo>
                      <a:cubicBezTo>
                        <a:pt x="520" y="13"/>
                        <a:pt x="520" y="13"/>
                        <a:pt x="521" y="13"/>
                      </a:cubicBezTo>
                      <a:cubicBezTo>
                        <a:pt x="520" y="13"/>
                        <a:pt x="519" y="13"/>
                        <a:pt x="519" y="13"/>
                      </a:cubicBezTo>
                      <a:close/>
                      <a:moveTo>
                        <a:pt x="523" y="14"/>
                      </a:moveTo>
                      <a:cubicBezTo>
                        <a:pt x="527" y="14"/>
                        <a:pt x="530" y="15"/>
                        <a:pt x="534" y="16"/>
                      </a:cubicBezTo>
                      <a:cubicBezTo>
                        <a:pt x="531" y="16"/>
                        <a:pt x="534" y="17"/>
                        <a:pt x="534" y="17"/>
                      </a:cubicBezTo>
                      <a:cubicBezTo>
                        <a:pt x="534" y="17"/>
                        <a:pt x="536" y="17"/>
                        <a:pt x="536" y="17"/>
                      </a:cubicBezTo>
                      <a:cubicBezTo>
                        <a:pt x="537" y="18"/>
                        <a:pt x="539" y="18"/>
                        <a:pt x="540" y="19"/>
                      </a:cubicBezTo>
                      <a:cubicBezTo>
                        <a:pt x="540" y="18"/>
                        <a:pt x="540" y="18"/>
                        <a:pt x="539" y="18"/>
                      </a:cubicBezTo>
                      <a:cubicBezTo>
                        <a:pt x="540" y="18"/>
                        <a:pt x="540" y="19"/>
                        <a:pt x="541" y="19"/>
                      </a:cubicBezTo>
                      <a:cubicBezTo>
                        <a:pt x="541" y="19"/>
                        <a:pt x="541" y="19"/>
                        <a:pt x="540" y="19"/>
                      </a:cubicBezTo>
                      <a:cubicBezTo>
                        <a:pt x="543" y="19"/>
                        <a:pt x="545" y="20"/>
                        <a:pt x="548" y="21"/>
                      </a:cubicBezTo>
                      <a:cubicBezTo>
                        <a:pt x="547" y="21"/>
                        <a:pt x="546" y="21"/>
                        <a:pt x="546" y="20"/>
                      </a:cubicBezTo>
                      <a:cubicBezTo>
                        <a:pt x="547" y="21"/>
                        <a:pt x="549" y="21"/>
                        <a:pt x="550" y="22"/>
                      </a:cubicBezTo>
                      <a:cubicBezTo>
                        <a:pt x="551" y="22"/>
                        <a:pt x="552" y="23"/>
                        <a:pt x="551" y="22"/>
                      </a:cubicBezTo>
                      <a:cubicBezTo>
                        <a:pt x="552" y="23"/>
                        <a:pt x="553" y="23"/>
                        <a:pt x="555" y="24"/>
                      </a:cubicBezTo>
                      <a:cubicBezTo>
                        <a:pt x="554" y="23"/>
                        <a:pt x="554" y="23"/>
                        <a:pt x="553" y="23"/>
                      </a:cubicBezTo>
                      <a:cubicBezTo>
                        <a:pt x="555" y="24"/>
                        <a:pt x="553" y="23"/>
                        <a:pt x="552" y="23"/>
                      </a:cubicBezTo>
                      <a:cubicBezTo>
                        <a:pt x="556" y="24"/>
                        <a:pt x="560" y="25"/>
                        <a:pt x="564" y="27"/>
                      </a:cubicBezTo>
                      <a:cubicBezTo>
                        <a:pt x="568" y="28"/>
                        <a:pt x="572" y="30"/>
                        <a:pt x="575" y="31"/>
                      </a:cubicBezTo>
                      <a:cubicBezTo>
                        <a:pt x="577" y="32"/>
                        <a:pt x="580" y="32"/>
                        <a:pt x="582" y="33"/>
                      </a:cubicBezTo>
                      <a:cubicBezTo>
                        <a:pt x="581" y="33"/>
                        <a:pt x="581" y="33"/>
                        <a:pt x="580" y="33"/>
                      </a:cubicBezTo>
                      <a:cubicBezTo>
                        <a:pt x="581" y="33"/>
                        <a:pt x="582" y="34"/>
                        <a:pt x="583" y="34"/>
                      </a:cubicBezTo>
                      <a:cubicBezTo>
                        <a:pt x="582" y="34"/>
                        <a:pt x="582" y="34"/>
                        <a:pt x="581" y="34"/>
                      </a:cubicBezTo>
                      <a:cubicBezTo>
                        <a:pt x="582" y="34"/>
                        <a:pt x="582" y="34"/>
                        <a:pt x="583" y="35"/>
                      </a:cubicBezTo>
                      <a:cubicBezTo>
                        <a:pt x="583" y="34"/>
                        <a:pt x="580" y="33"/>
                        <a:pt x="581" y="34"/>
                      </a:cubicBezTo>
                      <a:cubicBezTo>
                        <a:pt x="580" y="34"/>
                        <a:pt x="578" y="33"/>
                        <a:pt x="577" y="32"/>
                      </a:cubicBezTo>
                      <a:cubicBezTo>
                        <a:pt x="578" y="32"/>
                        <a:pt x="575" y="32"/>
                        <a:pt x="576" y="32"/>
                      </a:cubicBezTo>
                      <a:cubicBezTo>
                        <a:pt x="575" y="31"/>
                        <a:pt x="572" y="30"/>
                        <a:pt x="570" y="30"/>
                      </a:cubicBezTo>
                      <a:cubicBezTo>
                        <a:pt x="571" y="30"/>
                        <a:pt x="571" y="30"/>
                        <a:pt x="571" y="30"/>
                      </a:cubicBezTo>
                      <a:cubicBezTo>
                        <a:pt x="571" y="30"/>
                        <a:pt x="570" y="30"/>
                        <a:pt x="570" y="30"/>
                      </a:cubicBezTo>
                      <a:cubicBezTo>
                        <a:pt x="570" y="30"/>
                        <a:pt x="572" y="30"/>
                        <a:pt x="572" y="31"/>
                      </a:cubicBezTo>
                      <a:cubicBezTo>
                        <a:pt x="569" y="30"/>
                        <a:pt x="567" y="29"/>
                        <a:pt x="564" y="28"/>
                      </a:cubicBezTo>
                      <a:cubicBezTo>
                        <a:pt x="567" y="28"/>
                        <a:pt x="565" y="28"/>
                        <a:pt x="565" y="28"/>
                      </a:cubicBezTo>
                      <a:cubicBezTo>
                        <a:pt x="561" y="27"/>
                        <a:pt x="558" y="26"/>
                        <a:pt x="554" y="24"/>
                      </a:cubicBezTo>
                      <a:cubicBezTo>
                        <a:pt x="556" y="24"/>
                        <a:pt x="551" y="22"/>
                        <a:pt x="553" y="23"/>
                      </a:cubicBezTo>
                      <a:cubicBezTo>
                        <a:pt x="552" y="23"/>
                        <a:pt x="551" y="23"/>
                        <a:pt x="549" y="22"/>
                      </a:cubicBezTo>
                      <a:cubicBezTo>
                        <a:pt x="549" y="22"/>
                        <a:pt x="547" y="21"/>
                        <a:pt x="548" y="22"/>
                      </a:cubicBezTo>
                      <a:cubicBezTo>
                        <a:pt x="547" y="21"/>
                        <a:pt x="546" y="21"/>
                        <a:pt x="545" y="21"/>
                      </a:cubicBezTo>
                      <a:cubicBezTo>
                        <a:pt x="545" y="21"/>
                        <a:pt x="543" y="20"/>
                        <a:pt x="544" y="20"/>
                      </a:cubicBezTo>
                      <a:cubicBezTo>
                        <a:pt x="543" y="20"/>
                        <a:pt x="540" y="19"/>
                        <a:pt x="542" y="19"/>
                      </a:cubicBezTo>
                      <a:cubicBezTo>
                        <a:pt x="541" y="19"/>
                        <a:pt x="540" y="19"/>
                        <a:pt x="539" y="19"/>
                      </a:cubicBezTo>
                      <a:cubicBezTo>
                        <a:pt x="539" y="19"/>
                        <a:pt x="540" y="19"/>
                        <a:pt x="540" y="19"/>
                      </a:cubicBezTo>
                      <a:cubicBezTo>
                        <a:pt x="539" y="19"/>
                        <a:pt x="537" y="18"/>
                        <a:pt x="535" y="17"/>
                      </a:cubicBezTo>
                      <a:cubicBezTo>
                        <a:pt x="537" y="18"/>
                        <a:pt x="532" y="17"/>
                        <a:pt x="535" y="17"/>
                      </a:cubicBezTo>
                      <a:cubicBezTo>
                        <a:pt x="533" y="17"/>
                        <a:pt x="531" y="16"/>
                        <a:pt x="529" y="15"/>
                      </a:cubicBezTo>
                      <a:cubicBezTo>
                        <a:pt x="528" y="15"/>
                        <a:pt x="526" y="15"/>
                        <a:pt x="525" y="14"/>
                      </a:cubicBezTo>
                      <a:cubicBezTo>
                        <a:pt x="526" y="14"/>
                        <a:pt x="527" y="15"/>
                        <a:pt x="527" y="15"/>
                      </a:cubicBezTo>
                      <a:cubicBezTo>
                        <a:pt x="527" y="15"/>
                        <a:pt x="527" y="15"/>
                        <a:pt x="527" y="15"/>
                      </a:cubicBezTo>
                      <a:cubicBezTo>
                        <a:pt x="526" y="15"/>
                        <a:pt x="526" y="14"/>
                        <a:pt x="527" y="15"/>
                      </a:cubicBezTo>
                      <a:cubicBezTo>
                        <a:pt x="526" y="14"/>
                        <a:pt x="525" y="14"/>
                        <a:pt x="525" y="14"/>
                      </a:cubicBezTo>
                      <a:cubicBezTo>
                        <a:pt x="524" y="14"/>
                        <a:pt x="523" y="14"/>
                        <a:pt x="523" y="14"/>
                      </a:cubicBezTo>
                      <a:close/>
                      <a:moveTo>
                        <a:pt x="323" y="13"/>
                      </a:moveTo>
                      <a:cubicBezTo>
                        <a:pt x="324" y="13"/>
                        <a:pt x="325" y="12"/>
                        <a:pt x="326" y="12"/>
                      </a:cubicBezTo>
                      <a:cubicBezTo>
                        <a:pt x="326" y="12"/>
                        <a:pt x="323" y="13"/>
                        <a:pt x="323" y="13"/>
                      </a:cubicBezTo>
                      <a:close/>
                      <a:moveTo>
                        <a:pt x="304" y="13"/>
                      </a:moveTo>
                      <a:cubicBezTo>
                        <a:pt x="305" y="12"/>
                        <a:pt x="306" y="12"/>
                        <a:pt x="307" y="12"/>
                      </a:cubicBezTo>
                      <a:cubicBezTo>
                        <a:pt x="307" y="12"/>
                        <a:pt x="306" y="12"/>
                        <a:pt x="306" y="12"/>
                      </a:cubicBezTo>
                      <a:cubicBezTo>
                        <a:pt x="305" y="12"/>
                        <a:pt x="305" y="13"/>
                        <a:pt x="304" y="13"/>
                      </a:cubicBezTo>
                      <a:close/>
                      <a:moveTo>
                        <a:pt x="302" y="19"/>
                      </a:moveTo>
                      <a:cubicBezTo>
                        <a:pt x="301" y="19"/>
                        <a:pt x="301" y="19"/>
                        <a:pt x="301" y="19"/>
                      </a:cubicBezTo>
                      <a:cubicBezTo>
                        <a:pt x="301" y="19"/>
                        <a:pt x="301" y="18"/>
                        <a:pt x="301" y="18"/>
                      </a:cubicBezTo>
                      <a:cubicBezTo>
                        <a:pt x="300" y="18"/>
                        <a:pt x="304" y="17"/>
                        <a:pt x="301" y="18"/>
                      </a:cubicBezTo>
                      <a:cubicBezTo>
                        <a:pt x="303" y="18"/>
                        <a:pt x="305" y="17"/>
                        <a:pt x="306" y="16"/>
                      </a:cubicBezTo>
                      <a:cubicBezTo>
                        <a:pt x="306" y="16"/>
                        <a:pt x="306" y="16"/>
                        <a:pt x="306" y="16"/>
                      </a:cubicBezTo>
                      <a:cubicBezTo>
                        <a:pt x="307" y="16"/>
                        <a:pt x="309" y="16"/>
                        <a:pt x="310" y="15"/>
                      </a:cubicBezTo>
                      <a:cubicBezTo>
                        <a:pt x="310" y="15"/>
                        <a:pt x="310" y="16"/>
                        <a:pt x="310" y="16"/>
                      </a:cubicBezTo>
                      <a:cubicBezTo>
                        <a:pt x="310" y="16"/>
                        <a:pt x="310" y="16"/>
                        <a:pt x="311" y="16"/>
                      </a:cubicBezTo>
                      <a:cubicBezTo>
                        <a:pt x="308" y="17"/>
                        <a:pt x="304" y="19"/>
                        <a:pt x="301" y="19"/>
                      </a:cubicBezTo>
                      <a:cubicBezTo>
                        <a:pt x="301" y="19"/>
                        <a:pt x="301" y="19"/>
                        <a:pt x="302" y="19"/>
                      </a:cubicBezTo>
                      <a:close/>
                      <a:moveTo>
                        <a:pt x="324" y="18"/>
                      </a:moveTo>
                      <a:cubicBezTo>
                        <a:pt x="324" y="18"/>
                        <a:pt x="323" y="18"/>
                        <a:pt x="323" y="18"/>
                      </a:cubicBezTo>
                      <a:cubicBezTo>
                        <a:pt x="323" y="18"/>
                        <a:pt x="324" y="18"/>
                        <a:pt x="324" y="18"/>
                      </a:cubicBezTo>
                      <a:close/>
                      <a:moveTo>
                        <a:pt x="300" y="14"/>
                      </a:moveTo>
                      <a:cubicBezTo>
                        <a:pt x="300" y="14"/>
                        <a:pt x="301" y="13"/>
                        <a:pt x="301" y="13"/>
                      </a:cubicBezTo>
                      <a:cubicBezTo>
                        <a:pt x="302" y="13"/>
                        <a:pt x="302" y="13"/>
                        <a:pt x="302" y="13"/>
                      </a:cubicBezTo>
                      <a:cubicBezTo>
                        <a:pt x="301" y="13"/>
                        <a:pt x="300" y="14"/>
                        <a:pt x="300" y="14"/>
                      </a:cubicBezTo>
                      <a:close/>
                      <a:moveTo>
                        <a:pt x="435" y="18"/>
                      </a:moveTo>
                      <a:cubicBezTo>
                        <a:pt x="435" y="18"/>
                        <a:pt x="437" y="18"/>
                        <a:pt x="437" y="19"/>
                      </a:cubicBezTo>
                      <a:cubicBezTo>
                        <a:pt x="436" y="20"/>
                        <a:pt x="435" y="18"/>
                        <a:pt x="435" y="18"/>
                      </a:cubicBezTo>
                      <a:close/>
                      <a:moveTo>
                        <a:pt x="328" y="16"/>
                      </a:moveTo>
                      <a:cubicBezTo>
                        <a:pt x="327" y="16"/>
                        <a:pt x="329" y="16"/>
                        <a:pt x="328" y="16"/>
                      </a:cubicBezTo>
                      <a:cubicBezTo>
                        <a:pt x="328" y="16"/>
                        <a:pt x="326" y="17"/>
                        <a:pt x="325" y="17"/>
                      </a:cubicBezTo>
                      <a:cubicBezTo>
                        <a:pt x="325" y="18"/>
                        <a:pt x="324" y="18"/>
                        <a:pt x="323" y="18"/>
                      </a:cubicBezTo>
                      <a:cubicBezTo>
                        <a:pt x="322" y="18"/>
                        <a:pt x="321" y="19"/>
                        <a:pt x="319" y="19"/>
                      </a:cubicBezTo>
                      <a:cubicBezTo>
                        <a:pt x="318" y="19"/>
                        <a:pt x="317" y="19"/>
                        <a:pt x="318" y="19"/>
                      </a:cubicBezTo>
                      <a:cubicBezTo>
                        <a:pt x="317" y="19"/>
                        <a:pt x="317" y="19"/>
                        <a:pt x="317" y="19"/>
                      </a:cubicBezTo>
                      <a:cubicBezTo>
                        <a:pt x="317" y="19"/>
                        <a:pt x="317" y="18"/>
                        <a:pt x="318" y="18"/>
                      </a:cubicBezTo>
                      <a:cubicBezTo>
                        <a:pt x="317" y="18"/>
                        <a:pt x="316" y="19"/>
                        <a:pt x="315" y="19"/>
                      </a:cubicBezTo>
                      <a:cubicBezTo>
                        <a:pt x="315" y="19"/>
                        <a:pt x="314" y="19"/>
                        <a:pt x="313" y="19"/>
                      </a:cubicBezTo>
                      <a:cubicBezTo>
                        <a:pt x="312" y="19"/>
                        <a:pt x="311" y="20"/>
                        <a:pt x="313" y="19"/>
                      </a:cubicBezTo>
                      <a:cubicBezTo>
                        <a:pt x="312" y="19"/>
                        <a:pt x="311" y="19"/>
                        <a:pt x="310" y="19"/>
                      </a:cubicBezTo>
                      <a:cubicBezTo>
                        <a:pt x="311" y="19"/>
                        <a:pt x="311" y="19"/>
                        <a:pt x="312" y="19"/>
                      </a:cubicBezTo>
                      <a:cubicBezTo>
                        <a:pt x="311" y="19"/>
                        <a:pt x="310" y="20"/>
                        <a:pt x="309" y="19"/>
                      </a:cubicBezTo>
                      <a:cubicBezTo>
                        <a:pt x="310" y="19"/>
                        <a:pt x="308" y="19"/>
                        <a:pt x="307" y="19"/>
                      </a:cubicBezTo>
                      <a:cubicBezTo>
                        <a:pt x="308" y="19"/>
                        <a:pt x="309" y="19"/>
                        <a:pt x="310" y="18"/>
                      </a:cubicBezTo>
                      <a:cubicBezTo>
                        <a:pt x="308" y="19"/>
                        <a:pt x="306" y="19"/>
                        <a:pt x="304" y="20"/>
                      </a:cubicBezTo>
                      <a:cubicBezTo>
                        <a:pt x="307" y="18"/>
                        <a:pt x="303" y="20"/>
                        <a:pt x="303" y="20"/>
                      </a:cubicBezTo>
                      <a:cubicBezTo>
                        <a:pt x="307" y="17"/>
                        <a:pt x="313" y="16"/>
                        <a:pt x="317" y="14"/>
                      </a:cubicBezTo>
                      <a:cubicBezTo>
                        <a:pt x="317" y="14"/>
                        <a:pt x="316" y="14"/>
                        <a:pt x="318" y="14"/>
                      </a:cubicBezTo>
                      <a:cubicBezTo>
                        <a:pt x="317" y="14"/>
                        <a:pt x="316" y="14"/>
                        <a:pt x="315" y="14"/>
                      </a:cubicBezTo>
                      <a:cubicBezTo>
                        <a:pt x="316" y="14"/>
                        <a:pt x="317" y="14"/>
                        <a:pt x="316" y="14"/>
                      </a:cubicBezTo>
                      <a:cubicBezTo>
                        <a:pt x="317" y="13"/>
                        <a:pt x="318" y="13"/>
                        <a:pt x="319" y="13"/>
                      </a:cubicBezTo>
                      <a:cubicBezTo>
                        <a:pt x="320" y="12"/>
                        <a:pt x="320" y="12"/>
                        <a:pt x="321" y="12"/>
                      </a:cubicBezTo>
                      <a:cubicBezTo>
                        <a:pt x="321" y="12"/>
                        <a:pt x="323" y="11"/>
                        <a:pt x="322" y="12"/>
                      </a:cubicBezTo>
                      <a:cubicBezTo>
                        <a:pt x="322" y="12"/>
                        <a:pt x="322" y="12"/>
                        <a:pt x="322" y="12"/>
                      </a:cubicBezTo>
                      <a:cubicBezTo>
                        <a:pt x="321" y="12"/>
                        <a:pt x="321" y="12"/>
                        <a:pt x="323" y="12"/>
                      </a:cubicBezTo>
                      <a:cubicBezTo>
                        <a:pt x="322" y="12"/>
                        <a:pt x="321" y="13"/>
                        <a:pt x="320" y="13"/>
                      </a:cubicBezTo>
                      <a:cubicBezTo>
                        <a:pt x="321" y="13"/>
                        <a:pt x="320" y="13"/>
                        <a:pt x="322" y="13"/>
                      </a:cubicBezTo>
                      <a:cubicBezTo>
                        <a:pt x="322" y="13"/>
                        <a:pt x="323" y="13"/>
                        <a:pt x="323" y="13"/>
                      </a:cubicBezTo>
                      <a:cubicBezTo>
                        <a:pt x="322" y="13"/>
                        <a:pt x="322" y="13"/>
                        <a:pt x="321" y="14"/>
                      </a:cubicBezTo>
                      <a:cubicBezTo>
                        <a:pt x="322" y="14"/>
                        <a:pt x="320" y="14"/>
                        <a:pt x="320" y="14"/>
                      </a:cubicBezTo>
                      <a:cubicBezTo>
                        <a:pt x="318" y="15"/>
                        <a:pt x="317" y="15"/>
                        <a:pt x="316" y="15"/>
                      </a:cubicBezTo>
                      <a:cubicBezTo>
                        <a:pt x="317" y="15"/>
                        <a:pt x="318" y="15"/>
                        <a:pt x="318" y="15"/>
                      </a:cubicBezTo>
                      <a:cubicBezTo>
                        <a:pt x="318" y="15"/>
                        <a:pt x="318" y="15"/>
                        <a:pt x="318" y="15"/>
                      </a:cubicBezTo>
                      <a:cubicBezTo>
                        <a:pt x="318" y="15"/>
                        <a:pt x="318" y="15"/>
                        <a:pt x="318" y="15"/>
                      </a:cubicBezTo>
                      <a:cubicBezTo>
                        <a:pt x="318" y="15"/>
                        <a:pt x="317" y="15"/>
                        <a:pt x="317" y="16"/>
                      </a:cubicBezTo>
                      <a:cubicBezTo>
                        <a:pt x="319" y="15"/>
                        <a:pt x="317" y="16"/>
                        <a:pt x="317" y="16"/>
                      </a:cubicBezTo>
                      <a:cubicBezTo>
                        <a:pt x="318" y="16"/>
                        <a:pt x="318" y="16"/>
                        <a:pt x="318" y="16"/>
                      </a:cubicBezTo>
                      <a:cubicBezTo>
                        <a:pt x="318" y="16"/>
                        <a:pt x="320" y="15"/>
                        <a:pt x="319" y="16"/>
                      </a:cubicBezTo>
                      <a:cubicBezTo>
                        <a:pt x="320" y="16"/>
                        <a:pt x="324" y="15"/>
                        <a:pt x="326" y="15"/>
                      </a:cubicBezTo>
                      <a:cubicBezTo>
                        <a:pt x="325" y="15"/>
                        <a:pt x="326" y="15"/>
                        <a:pt x="326" y="15"/>
                      </a:cubicBezTo>
                      <a:cubicBezTo>
                        <a:pt x="326" y="15"/>
                        <a:pt x="327" y="15"/>
                        <a:pt x="328" y="15"/>
                      </a:cubicBezTo>
                      <a:cubicBezTo>
                        <a:pt x="328" y="15"/>
                        <a:pt x="327" y="15"/>
                        <a:pt x="327" y="16"/>
                      </a:cubicBezTo>
                      <a:cubicBezTo>
                        <a:pt x="327" y="16"/>
                        <a:pt x="328" y="16"/>
                        <a:pt x="328" y="16"/>
                      </a:cubicBezTo>
                      <a:close/>
                      <a:moveTo>
                        <a:pt x="434" y="14"/>
                      </a:moveTo>
                      <a:cubicBezTo>
                        <a:pt x="434" y="14"/>
                        <a:pt x="435" y="14"/>
                        <a:pt x="435" y="15"/>
                      </a:cubicBezTo>
                      <a:cubicBezTo>
                        <a:pt x="434" y="14"/>
                        <a:pt x="434" y="14"/>
                        <a:pt x="433" y="13"/>
                      </a:cubicBezTo>
                      <a:cubicBezTo>
                        <a:pt x="433" y="13"/>
                        <a:pt x="434" y="14"/>
                        <a:pt x="434" y="14"/>
                      </a:cubicBezTo>
                      <a:close/>
                      <a:moveTo>
                        <a:pt x="436" y="16"/>
                      </a:moveTo>
                      <a:cubicBezTo>
                        <a:pt x="437" y="16"/>
                        <a:pt x="439" y="17"/>
                        <a:pt x="439" y="17"/>
                      </a:cubicBezTo>
                      <a:cubicBezTo>
                        <a:pt x="438" y="17"/>
                        <a:pt x="439" y="18"/>
                        <a:pt x="437" y="18"/>
                      </a:cubicBezTo>
                      <a:cubicBezTo>
                        <a:pt x="437" y="18"/>
                        <a:pt x="436" y="17"/>
                        <a:pt x="436" y="16"/>
                      </a:cubicBezTo>
                      <a:close/>
                      <a:moveTo>
                        <a:pt x="331" y="15"/>
                      </a:moveTo>
                      <a:cubicBezTo>
                        <a:pt x="331" y="15"/>
                        <a:pt x="331" y="15"/>
                        <a:pt x="331" y="15"/>
                      </a:cubicBezTo>
                      <a:cubicBezTo>
                        <a:pt x="331" y="14"/>
                        <a:pt x="333" y="14"/>
                        <a:pt x="334" y="14"/>
                      </a:cubicBezTo>
                      <a:cubicBezTo>
                        <a:pt x="333" y="15"/>
                        <a:pt x="332" y="15"/>
                        <a:pt x="331" y="15"/>
                      </a:cubicBezTo>
                      <a:close/>
                      <a:moveTo>
                        <a:pt x="352" y="11"/>
                      </a:moveTo>
                      <a:cubicBezTo>
                        <a:pt x="351" y="11"/>
                        <a:pt x="351" y="11"/>
                        <a:pt x="351" y="11"/>
                      </a:cubicBezTo>
                      <a:cubicBezTo>
                        <a:pt x="351" y="11"/>
                        <a:pt x="351" y="11"/>
                        <a:pt x="352" y="11"/>
                      </a:cubicBezTo>
                      <a:close/>
                      <a:moveTo>
                        <a:pt x="362" y="19"/>
                      </a:moveTo>
                      <a:cubicBezTo>
                        <a:pt x="362" y="19"/>
                        <a:pt x="360" y="19"/>
                        <a:pt x="360" y="19"/>
                      </a:cubicBezTo>
                      <a:cubicBezTo>
                        <a:pt x="361" y="19"/>
                        <a:pt x="361" y="19"/>
                        <a:pt x="362" y="19"/>
                      </a:cubicBezTo>
                      <a:close/>
                      <a:moveTo>
                        <a:pt x="352" y="11"/>
                      </a:moveTo>
                      <a:cubicBezTo>
                        <a:pt x="352" y="11"/>
                        <a:pt x="352" y="11"/>
                        <a:pt x="352" y="11"/>
                      </a:cubicBezTo>
                      <a:cubicBezTo>
                        <a:pt x="352" y="11"/>
                        <a:pt x="352" y="11"/>
                        <a:pt x="352" y="11"/>
                      </a:cubicBezTo>
                      <a:close/>
                      <a:moveTo>
                        <a:pt x="439" y="19"/>
                      </a:moveTo>
                      <a:cubicBezTo>
                        <a:pt x="439" y="19"/>
                        <a:pt x="439" y="19"/>
                        <a:pt x="439" y="19"/>
                      </a:cubicBezTo>
                      <a:cubicBezTo>
                        <a:pt x="438" y="19"/>
                        <a:pt x="438" y="19"/>
                        <a:pt x="439" y="19"/>
                      </a:cubicBezTo>
                      <a:close/>
                      <a:moveTo>
                        <a:pt x="433" y="13"/>
                      </a:moveTo>
                      <a:cubicBezTo>
                        <a:pt x="433" y="13"/>
                        <a:pt x="433" y="13"/>
                        <a:pt x="433" y="13"/>
                      </a:cubicBezTo>
                      <a:cubicBezTo>
                        <a:pt x="433" y="13"/>
                        <a:pt x="433" y="13"/>
                        <a:pt x="433" y="13"/>
                      </a:cubicBezTo>
                      <a:close/>
                      <a:moveTo>
                        <a:pt x="435" y="20"/>
                      </a:moveTo>
                      <a:cubicBezTo>
                        <a:pt x="435" y="20"/>
                        <a:pt x="435" y="20"/>
                        <a:pt x="435" y="21"/>
                      </a:cubicBezTo>
                      <a:cubicBezTo>
                        <a:pt x="434" y="21"/>
                        <a:pt x="433" y="21"/>
                        <a:pt x="433" y="20"/>
                      </a:cubicBezTo>
                      <a:cubicBezTo>
                        <a:pt x="433" y="20"/>
                        <a:pt x="434" y="20"/>
                        <a:pt x="435" y="20"/>
                      </a:cubicBezTo>
                      <a:close/>
                      <a:moveTo>
                        <a:pt x="299" y="19"/>
                      </a:moveTo>
                      <a:cubicBezTo>
                        <a:pt x="299" y="19"/>
                        <a:pt x="298" y="19"/>
                        <a:pt x="298" y="19"/>
                      </a:cubicBezTo>
                      <a:cubicBezTo>
                        <a:pt x="298" y="19"/>
                        <a:pt x="299" y="19"/>
                        <a:pt x="299" y="19"/>
                      </a:cubicBezTo>
                      <a:close/>
                      <a:moveTo>
                        <a:pt x="196" y="774"/>
                      </a:moveTo>
                      <a:cubicBezTo>
                        <a:pt x="196" y="774"/>
                        <a:pt x="196" y="774"/>
                        <a:pt x="196" y="774"/>
                      </a:cubicBezTo>
                      <a:cubicBezTo>
                        <a:pt x="196" y="774"/>
                        <a:pt x="196" y="774"/>
                        <a:pt x="196" y="774"/>
                      </a:cubicBezTo>
                      <a:close/>
                      <a:moveTo>
                        <a:pt x="249" y="160"/>
                      </a:moveTo>
                      <a:cubicBezTo>
                        <a:pt x="249" y="160"/>
                        <a:pt x="249" y="160"/>
                        <a:pt x="249" y="160"/>
                      </a:cubicBezTo>
                      <a:cubicBezTo>
                        <a:pt x="249" y="160"/>
                        <a:pt x="249" y="160"/>
                        <a:pt x="249" y="160"/>
                      </a:cubicBezTo>
                      <a:close/>
                      <a:moveTo>
                        <a:pt x="275" y="76"/>
                      </a:moveTo>
                      <a:cubicBezTo>
                        <a:pt x="275" y="76"/>
                        <a:pt x="275" y="76"/>
                        <a:pt x="274" y="76"/>
                      </a:cubicBezTo>
                      <a:cubicBezTo>
                        <a:pt x="275" y="76"/>
                        <a:pt x="275" y="76"/>
                        <a:pt x="275" y="76"/>
                      </a:cubicBezTo>
                      <a:close/>
                      <a:moveTo>
                        <a:pt x="97" y="407"/>
                      </a:moveTo>
                      <a:cubicBezTo>
                        <a:pt x="97" y="409"/>
                        <a:pt x="97" y="410"/>
                        <a:pt x="97" y="411"/>
                      </a:cubicBezTo>
                      <a:cubicBezTo>
                        <a:pt x="99" y="411"/>
                        <a:pt x="100" y="410"/>
                        <a:pt x="101" y="409"/>
                      </a:cubicBezTo>
                      <a:cubicBezTo>
                        <a:pt x="102" y="407"/>
                        <a:pt x="101" y="406"/>
                        <a:pt x="99" y="406"/>
                      </a:cubicBezTo>
                      <a:cubicBezTo>
                        <a:pt x="99" y="403"/>
                        <a:pt x="101" y="404"/>
                        <a:pt x="102" y="403"/>
                      </a:cubicBezTo>
                      <a:cubicBezTo>
                        <a:pt x="103" y="402"/>
                        <a:pt x="103" y="401"/>
                        <a:pt x="103" y="401"/>
                      </a:cubicBezTo>
                      <a:cubicBezTo>
                        <a:pt x="104" y="400"/>
                        <a:pt x="105" y="400"/>
                        <a:pt x="106" y="399"/>
                      </a:cubicBezTo>
                      <a:cubicBezTo>
                        <a:pt x="106" y="400"/>
                        <a:pt x="107" y="400"/>
                        <a:pt x="108" y="401"/>
                      </a:cubicBezTo>
                      <a:cubicBezTo>
                        <a:pt x="108" y="400"/>
                        <a:pt x="110" y="395"/>
                        <a:pt x="106" y="395"/>
                      </a:cubicBezTo>
                      <a:cubicBezTo>
                        <a:pt x="105" y="396"/>
                        <a:pt x="105" y="396"/>
                        <a:pt x="104" y="397"/>
                      </a:cubicBezTo>
                      <a:cubicBezTo>
                        <a:pt x="103" y="398"/>
                        <a:pt x="101" y="397"/>
                        <a:pt x="99" y="398"/>
                      </a:cubicBezTo>
                      <a:cubicBezTo>
                        <a:pt x="99" y="399"/>
                        <a:pt x="97" y="401"/>
                        <a:pt x="96" y="401"/>
                      </a:cubicBezTo>
                      <a:cubicBezTo>
                        <a:pt x="96" y="400"/>
                        <a:pt x="94" y="399"/>
                        <a:pt x="93" y="398"/>
                      </a:cubicBezTo>
                      <a:cubicBezTo>
                        <a:pt x="93" y="400"/>
                        <a:pt x="92" y="399"/>
                        <a:pt x="91" y="399"/>
                      </a:cubicBezTo>
                      <a:cubicBezTo>
                        <a:pt x="90" y="398"/>
                        <a:pt x="90" y="398"/>
                        <a:pt x="90" y="397"/>
                      </a:cubicBezTo>
                      <a:cubicBezTo>
                        <a:pt x="90" y="396"/>
                        <a:pt x="90" y="395"/>
                        <a:pt x="90" y="395"/>
                      </a:cubicBezTo>
                      <a:cubicBezTo>
                        <a:pt x="90" y="394"/>
                        <a:pt x="89" y="394"/>
                        <a:pt x="89" y="394"/>
                      </a:cubicBezTo>
                      <a:cubicBezTo>
                        <a:pt x="88" y="394"/>
                        <a:pt x="88" y="393"/>
                        <a:pt x="88" y="392"/>
                      </a:cubicBezTo>
                      <a:cubicBezTo>
                        <a:pt x="88" y="392"/>
                        <a:pt x="87" y="391"/>
                        <a:pt x="86" y="390"/>
                      </a:cubicBezTo>
                      <a:cubicBezTo>
                        <a:pt x="85" y="389"/>
                        <a:pt x="85" y="388"/>
                        <a:pt x="85" y="387"/>
                      </a:cubicBezTo>
                      <a:cubicBezTo>
                        <a:pt x="85" y="385"/>
                        <a:pt x="84" y="384"/>
                        <a:pt x="84" y="382"/>
                      </a:cubicBezTo>
                      <a:cubicBezTo>
                        <a:pt x="85" y="380"/>
                        <a:pt x="85" y="379"/>
                        <a:pt x="85" y="376"/>
                      </a:cubicBezTo>
                      <a:cubicBezTo>
                        <a:pt x="86" y="376"/>
                        <a:pt x="86" y="375"/>
                        <a:pt x="86" y="374"/>
                      </a:cubicBezTo>
                      <a:cubicBezTo>
                        <a:pt x="86" y="374"/>
                        <a:pt x="87" y="374"/>
                        <a:pt x="87" y="374"/>
                      </a:cubicBezTo>
                      <a:cubicBezTo>
                        <a:pt x="87" y="373"/>
                        <a:pt x="87" y="372"/>
                        <a:pt x="87" y="371"/>
                      </a:cubicBezTo>
                      <a:cubicBezTo>
                        <a:pt x="87" y="370"/>
                        <a:pt x="88" y="369"/>
                        <a:pt x="88" y="368"/>
                      </a:cubicBezTo>
                      <a:cubicBezTo>
                        <a:pt x="88" y="367"/>
                        <a:pt x="89" y="365"/>
                        <a:pt x="89" y="364"/>
                      </a:cubicBezTo>
                      <a:cubicBezTo>
                        <a:pt x="90" y="362"/>
                        <a:pt x="91" y="363"/>
                        <a:pt x="91" y="361"/>
                      </a:cubicBezTo>
                      <a:cubicBezTo>
                        <a:pt x="91" y="360"/>
                        <a:pt x="91" y="360"/>
                        <a:pt x="91" y="359"/>
                      </a:cubicBezTo>
                      <a:cubicBezTo>
                        <a:pt x="91" y="358"/>
                        <a:pt x="91" y="358"/>
                        <a:pt x="90" y="358"/>
                      </a:cubicBezTo>
                      <a:cubicBezTo>
                        <a:pt x="90" y="358"/>
                        <a:pt x="90" y="357"/>
                        <a:pt x="89" y="357"/>
                      </a:cubicBezTo>
                      <a:cubicBezTo>
                        <a:pt x="88" y="356"/>
                        <a:pt x="88" y="357"/>
                        <a:pt x="87" y="356"/>
                      </a:cubicBezTo>
                      <a:cubicBezTo>
                        <a:pt x="87" y="355"/>
                        <a:pt x="88" y="354"/>
                        <a:pt x="87" y="353"/>
                      </a:cubicBezTo>
                      <a:cubicBezTo>
                        <a:pt x="85" y="353"/>
                        <a:pt x="83" y="352"/>
                        <a:pt x="82" y="352"/>
                      </a:cubicBezTo>
                      <a:cubicBezTo>
                        <a:pt x="80" y="352"/>
                        <a:pt x="79" y="352"/>
                        <a:pt x="77" y="353"/>
                      </a:cubicBezTo>
                      <a:cubicBezTo>
                        <a:pt x="75" y="353"/>
                        <a:pt x="74" y="354"/>
                        <a:pt x="73" y="354"/>
                      </a:cubicBezTo>
                      <a:cubicBezTo>
                        <a:pt x="72" y="354"/>
                        <a:pt x="70" y="353"/>
                        <a:pt x="69" y="353"/>
                      </a:cubicBezTo>
                      <a:cubicBezTo>
                        <a:pt x="69" y="353"/>
                        <a:pt x="68" y="353"/>
                        <a:pt x="68" y="353"/>
                      </a:cubicBezTo>
                      <a:cubicBezTo>
                        <a:pt x="67" y="354"/>
                        <a:pt x="67" y="354"/>
                        <a:pt x="67" y="353"/>
                      </a:cubicBezTo>
                      <a:cubicBezTo>
                        <a:pt x="66" y="353"/>
                        <a:pt x="65" y="354"/>
                        <a:pt x="64" y="354"/>
                      </a:cubicBezTo>
                      <a:cubicBezTo>
                        <a:pt x="65" y="352"/>
                        <a:pt x="67" y="351"/>
                        <a:pt x="68" y="349"/>
                      </a:cubicBezTo>
                      <a:cubicBezTo>
                        <a:pt x="68" y="347"/>
                        <a:pt x="69" y="346"/>
                        <a:pt x="69" y="344"/>
                      </a:cubicBezTo>
                      <a:cubicBezTo>
                        <a:pt x="70" y="342"/>
                        <a:pt x="71" y="341"/>
                        <a:pt x="71" y="338"/>
                      </a:cubicBezTo>
                      <a:cubicBezTo>
                        <a:pt x="71" y="337"/>
                        <a:pt x="70" y="337"/>
                        <a:pt x="71" y="335"/>
                      </a:cubicBezTo>
                      <a:cubicBezTo>
                        <a:pt x="71" y="335"/>
                        <a:pt x="72" y="333"/>
                        <a:pt x="73" y="333"/>
                      </a:cubicBezTo>
                      <a:cubicBezTo>
                        <a:pt x="72" y="334"/>
                        <a:pt x="72" y="335"/>
                        <a:pt x="72" y="335"/>
                      </a:cubicBezTo>
                      <a:cubicBezTo>
                        <a:pt x="72" y="336"/>
                        <a:pt x="73" y="335"/>
                        <a:pt x="73" y="337"/>
                      </a:cubicBezTo>
                      <a:cubicBezTo>
                        <a:pt x="74" y="337"/>
                        <a:pt x="74" y="336"/>
                        <a:pt x="74" y="334"/>
                      </a:cubicBezTo>
                      <a:cubicBezTo>
                        <a:pt x="74" y="333"/>
                        <a:pt x="75" y="331"/>
                        <a:pt x="76" y="330"/>
                      </a:cubicBezTo>
                      <a:cubicBezTo>
                        <a:pt x="77" y="328"/>
                        <a:pt x="77" y="326"/>
                        <a:pt x="78" y="324"/>
                      </a:cubicBezTo>
                      <a:cubicBezTo>
                        <a:pt x="78" y="322"/>
                        <a:pt x="80" y="319"/>
                        <a:pt x="81" y="317"/>
                      </a:cubicBezTo>
                      <a:cubicBezTo>
                        <a:pt x="83" y="314"/>
                        <a:pt x="80" y="312"/>
                        <a:pt x="78" y="313"/>
                      </a:cubicBezTo>
                      <a:cubicBezTo>
                        <a:pt x="75" y="313"/>
                        <a:pt x="72" y="316"/>
                        <a:pt x="70" y="316"/>
                      </a:cubicBezTo>
                      <a:cubicBezTo>
                        <a:pt x="68" y="317"/>
                        <a:pt x="67" y="318"/>
                        <a:pt x="66" y="320"/>
                      </a:cubicBezTo>
                      <a:cubicBezTo>
                        <a:pt x="66" y="321"/>
                        <a:pt x="65" y="323"/>
                        <a:pt x="64" y="324"/>
                      </a:cubicBezTo>
                      <a:cubicBezTo>
                        <a:pt x="63" y="326"/>
                        <a:pt x="62" y="327"/>
                        <a:pt x="62" y="328"/>
                      </a:cubicBezTo>
                      <a:cubicBezTo>
                        <a:pt x="61" y="329"/>
                        <a:pt x="61" y="330"/>
                        <a:pt x="61" y="330"/>
                      </a:cubicBezTo>
                      <a:cubicBezTo>
                        <a:pt x="61" y="331"/>
                        <a:pt x="60" y="331"/>
                        <a:pt x="60" y="331"/>
                      </a:cubicBezTo>
                      <a:cubicBezTo>
                        <a:pt x="59" y="332"/>
                        <a:pt x="59" y="332"/>
                        <a:pt x="58" y="333"/>
                      </a:cubicBezTo>
                      <a:cubicBezTo>
                        <a:pt x="58" y="333"/>
                        <a:pt x="58" y="334"/>
                        <a:pt x="57" y="334"/>
                      </a:cubicBezTo>
                      <a:cubicBezTo>
                        <a:pt x="56" y="334"/>
                        <a:pt x="56" y="334"/>
                        <a:pt x="56" y="335"/>
                      </a:cubicBezTo>
                      <a:cubicBezTo>
                        <a:pt x="56" y="334"/>
                        <a:pt x="55" y="334"/>
                        <a:pt x="55" y="333"/>
                      </a:cubicBezTo>
                      <a:cubicBezTo>
                        <a:pt x="55" y="333"/>
                        <a:pt x="54" y="334"/>
                        <a:pt x="53" y="334"/>
                      </a:cubicBezTo>
                      <a:cubicBezTo>
                        <a:pt x="53" y="332"/>
                        <a:pt x="50" y="336"/>
                        <a:pt x="50" y="336"/>
                      </a:cubicBezTo>
                      <a:cubicBezTo>
                        <a:pt x="49" y="336"/>
                        <a:pt x="49" y="336"/>
                        <a:pt x="48" y="336"/>
                      </a:cubicBezTo>
                      <a:cubicBezTo>
                        <a:pt x="47" y="336"/>
                        <a:pt x="47" y="337"/>
                        <a:pt x="46" y="337"/>
                      </a:cubicBezTo>
                      <a:cubicBezTo>
                        <a:pt x="46" y="337"/>
                        <a:pt x="45" y="337"/>
                        <a:pt x="45" y="337"/>
                      </a:cubicBezTo>
                      <a:cubicBezTo>
                        <a:pt x="43" y="337"/>
                        <a:pt x="44" y="336"/>
                        <a:pt x="43" y="335"/>
                      </a:cubicBezTo>
                      <a:cubicBezTo>
                        <a:pt x="42" y="333"/>
                        <a:pt x="40" y="333"/>
                        <a:pt x="39" y="333"/>
                      </a:cubicBezTo>
                      <a:cubicBezTo>
                        <a:pt x="39" y="331"/>
                        <a:pt x="38" y="328"/>
                        <a:pt x="39" y="326"/>
                      </a:cubicBezTo>
                      <a:cubicBezTo>
                        <a:pt x="38" y="326"/>
                        <a:pt x="37" y="323"/>
                        <a:pt x="37" y="322"/>
                      </a:cubicBezTo>
                      <a:cubicBezTo>
                        <a:pt x="36" y="322"/>
                        <a:pt x="37" y="319"/>
                        <a:pt x="37" y="319"/>
                      </a:cubicBezTo>
                      <a:cubicBezTo>
                        <a:pt x="37" y="317"/>
                        <a:pt x="36" y="316"/>
                        <a:pt x="37" y="315"/>
                      </a:cubicBezTo>
                      <a:cubicBezTo>
                        <a:pt x="36" y="315"/>
                        <a:pt x="36" y="316"/>
                        <a:pt x="35" y="316"/>
                      </a:cubicBezTo>
                      <a:cubicBezTo>
                        <a:pt x="36" y="314"/>
                        <a:pt x="37" y="313"/>
                        <a:pt x="37" y="311"/>
                      </a:cubicBezTo>
                      <a:cubicBezTo>
                        <a:pt x="38" y="309"/>
                        <a:pt x="39" y="308"/>
                        <a:pt x="39" y="306"/>
                      </a:cubicBezTo>
                      <a:cubicBezTo>
                        <a:pt x="40" y="304"/>
                        <a:pt x="40" y="301"/>
                        <a:pt x="40" y="298"/>
                      </a:cubicBezTo>
                      <a:cubicBezTo>
                        <a:pt x="41" y="296"/>
                        <a:pt x="42" y="292"/>
                        <a:pt x="44" y="290"/>
                      </a:cubicBezTo>
                      <a:cubicBezTo>
                        <a:pt x="45" y="289"/>
                        <a:pt x="47" y="288"/>
                        <a:pt x="48" y="286"/>
                      </a:cubicBezTo>
                      <a:cubicBezTo>
                        <a:pt x="48" y="286"/>
                        <a:pt x="48" y="285"/>
                        <a:pt x="47" y="285"/>
                      </a:cubicBezTo>
                      <a:cubicBezTo>
                        <a:pt x="48" y="284"/>
                        <a:pt x="50" y="282"/>
                        <a:pt x="48" y="282"/>
                      </a:cubicBezTo>
                      <a:cubicBezTo>
                        <a:pt x="48" y="281"/>
                        <a:pt x="48" y="280"/>
                        <a:pt x="49" y="278"/>
                      </a:cubicBezTo>
                      <a:cubicBezTo>
                        <a:pt x="49" y="278"/>
                        <a:pt x="49" y="275"/>
                        <a:pt x="49" y="275"/>
                      </a:cubicBezTo>
                      <a:cubicBezTo>
                        <a:pt x="50" y="273"/>
                        <a:pt x="50" y="275"/>
                        <a:pt x="51" y="273"/>
                      </a:cubicBezTo>
                      <a:cubicBezTo>
                        <a:pt x="52" y="273"/>
                        <a:pt x="52" y="272"/>
                        <a:pt x="52" y="271"/>
                      </a:cubicBezTo>
                      <a:cubicBezTo>
                        <a:pt x="53" y="270"/>
                        <a:pt x="54" y="270"/>
                        <a:pt x="56" y="269"/>
                      </a:cubicBezTo>
                      <a:cubicBezTo>
                        <a:pt x="57" y="268"/>
                        <a:pt x="57" y="268"/>
                        <a:pt x="58" y="267"/>
                      </a:cubicBezTo>
                      <a:cubicBezTo>
                        <a:pt x="59" y="265"/>
                        <a:pt x="60" y="266"/>
                        <a:pt x="61" y="266"/>
                      </a:cubicBezTo>
                      <a:cubicBezTo>
                        <a:pt x="63" y="265"/>
                        <a:pt x="65" y="262"/>
                        <a:pt x="66" y="260"/>
                      </a:cubicBezTo>
                      <a:cubicBezTo>
                        <a:pt x="67" y="261"/>
                        <a:pt x="67" y="261"/>
                        <a:pt x="68" y="261"/>
                      </a:cubicBezTo>
                      <a:cubicBezTo>
                        <a:pt x="69" y="260"/>
                        <a:pt x="71" y="259"/>
                        <a:pt x="71" y="258"/>
                      </a:cubicBezTo>
                      <a:cubicBezTo>
                        <a:pt x="71" y="260"/>
                        <a:pt x="72" y="258"/>
                        <a:pt x="73" y="258"/>
                      </a:cubicBezTo>
                      <a:cubicBezTo>
                        <a:pt x="74" y="258"/>
                        <a:pt x="75" y="259"/>
                        <a:pt x="75" y="260"/>
                      </a:cubicBezTo>
                      <a:cubicBezTo>
                        <a:pt x="76" y="260"/>
                        <a:pt x="77" y="259"/>
                        <a:pt x="77" y="259"/>
                      </a:cubicBezTo>
                      <a:cubicBezTo>
                        <a:pt x="78" y="260"/>
                        <a:pt x="77" y="261"/>
                        <a:pt x="79" y="261"/>
                      </a:cubicBezTo>
                      <a:cubicBezTo>
                        <a:pt x="79" y="261"/>
                        <a:pt x="81" y="260"/>
                        <a:pt x="81" y="261"/>
                      </a:cubicBezTo>
                      <a:cubicBezTo>
                        <a:pt x="81" y="261"/>
                        <a:pt x="79" y="262"/>
                        <a:pt x="79" y="263"/>
                      </a:cubicBezTo>
                      <a:cubicBezTo>
                        <a:pt x="80" y="263"/>
                        <a:pt x="80" y="264"/>
                        <a:pt x="81" y="264"/>
                      </a:cubicBezTo>
                      <a:cubicBezTo>
                        <a:pt x="82" y="264"/>
                        <a:pt x="82" y="263"/>
                        <a:pt x="83" y="262"/>
                      </a:cubicBezTo>
                      <a:cubicBezTo>
                        <a:pt x="83" y="262"/>
                        <a:pt x="85" y="260"/>
                        <a:pt x="85" y="259"/>
                      </a:cubicBezTo>
                      <a:cubicBezTo>
                        <a:pt x="86" y="260"/>
                        <a:pt x="86" y="261"/>
                        <a:pt x="87" y="261"/>
                      </a:cubicBezTo>
                      <a:cubicBezTo>
                        <a:pt x="87" y="262"/>
                        <a:pt x="87" y="262"/>
                        <a:pt x="87" y="262"/>
                      </a:cubicBezTo>
                      <a:cubicBezTo>
                        <a:pt x="87" y="262"/>
                        <a:pt x="88" y="262"/>
                        <a:pt x="89" y="262"/>
                      </a:cubicBezTo>
                      <a:cubicBezTo>
                        <a:pt x="88" y="263"/>
                        <a:pt x="88" y="263"/>
                        <a:pt x="88" y="264"/>
                      </a:cubicBezTo>
                      <a:cubicBezTo>
                        <a:pt x="89" y="264"/>
                        <a:pt x="90" y="263"/>
                        <a:pt x="90" y="262"/>
                      </a:cubicBezTo>
                      <a:cubicBezTo>
                        <a:pt x="89" y="262"/>
                        <a:pt x="88" y="261"/>
                        <a:pt x="89" y="260"/>
                      </a:cubicBezTo>
                      <a:cubicBezTo>
                        <a:pt x="89" y="260"/>
                        <a:pt x="90" y="260"/>
                        <a:pt x="90" y="260"/>
                      </a:cubicBezTo>
                      <a:cubicBezTo>
                        <a:pt x="91" y="257"/>
                        <a:pt x="89" y="259"/>
                        <a:pt x="89" y="257"/>
                      </a:cubicBezTo>
                      <a:cubicBezTo>
                        <a:pt x="89" y="257"/>
                        <a:pt x="88" y="258"/>
                        <a:pt x="88" y="257"/>
                      </a:cubicBezTo>
                      <a:cubicBezTo>
                        <a:pt x="88" y="256"/>
                        <a:pt x="89" y="256"/>
                        <a:pt x="89" y="256"/>
                      </a:cubicBezTo>
                      <a:cubicBezTo>
                        <a:pt x="90" y="256"/>
                        <a:pt x="90" y="256"/>
                        <a:pt x="90" y="256"/>
                      </a:cubicBezTo>
                      <a:cubicBezTo>
                        <a:pt x="91" y="256"/>
                        <a:pt x="91" y="255"/>
                        <a:pt x="91" y="255"/>
                      </a:cubicBezTo>
                      <a:cubicBezTo>
                        <a:pt x="92" y="255"/>
                        <a:pt x="96" y="254"/>
                        <a:pt x="95" y="256"/>
                      </a:cubicBezTo>
                      <a:cubicBezTo>
                        <a:pt x="97" y="255"/>
                        <a:pt x="97" y="254"/>
                        <a:pt x="98" y="254"/>
                      </a:cubicBezTo>
                      <a:cubicBezTo>
                        <a:pt x="98" y="255"/>
                        <a:pt x="97" y="255"/>
                        <a:pt x="97" y="256"/>
                      </a:cubicBezTo>
                      <a:cubicBezTo>
                        <a:pt x="98" y="256"/>
                        <a:pt x="99" y="256"/>
                        <a:pt x="100" y="255"/>
                      </a:cubicBezTo>
                      <a:cubicBezTo>
                        <a:pt x="100" y="255"/>
                        <a:pt x="101" y="254"/>
                        <a:pt x="101" y="254"/>
                      </a:cubicBezTo>
                      <a:cubicBezTo>
                        <a:pt x="101" y="257"/>
                        <a:pt x="102" y="254"/>
                        <a:pt x="103" y="254"/>
                      </a:cubicBezTo>
                      <a:cubicBezTo>
                        <a:pt x="105" y="255"/>
                        <a:pt x="104" y="255"/>
                        <a:pt x="105" y="256"/>
                      </a:cubicBezTo>
                      <a:cubicBezTo>
                        <a:pt x="105" y="257"/>
                        <a:pt x="105" y="256"/>
                        <a:pt x="106" y="257"/>
                      </a:cubicBezTo>
                      <a:cubicBezTo>
                        <a:pt x="107" y="257"/>
                        <a:pt x="107" y="257"/>
                        <a:pt x="107" y="258"/>
                      </a:cubicBezTo>
                      <a:cubicBezTo>
                        <a:pt x="107" y="259"/>
                        <a:pt x="107" y="259"/>
                        <a:pt x="108" y="259"/>
                      </a:cubicBezTo>
                      <a:cubicBezTo>
                        <a:pt x="109" y="261"/>
                        <a:pt x="110" y="260"/>
                        <a:pt x="112" y="259"/>
                      </a:cubicBezTo>
                      <a:cubicBezTo>
                        <a:pt x="113" y="259"/>
                        <a:pt x="114" y="258"/>
                        <a:pt x="115" y="258"/>
                      </a:cubicBezTo>
                      <a:cubicBezTo>
                        <a:pt x="116" y="259"/>
                        <a:pt x="115" y="261"/>
                        <a:pt x="115" y="262"/>
                      </a:cubicBezTo>
                      <a:cubicBezTo>
                        <a:pt x="116" y="264"/>
                        <a:pt x="117" y="262"/>
                        <a:pt x="116" y="265"/>
                      </a:cubicBezTo>
                      <a:cubicBezTo>
                        <a:pt x="116" y="266"/>
                        <a:pt x="116" y="268"/>
                        <a:pt x="115" y="268"/>
                      </a:cubicBezTo>
                      <a:cubicBezTo>
                        <a:pt x="115" y="269"/>
                        <a:pt x="114" y="270"/>
                        <a:pt x="114" y="271"/>
                      </a:cubicBezTo>
                      <a:cubicBezTo>
                        <a:pt x="114" y="271"/>
                        <a:pt x="114" y="272"/>
                        <a:pt x="114" y="273"/>
                      </a:cubicBezTo>
                      <a:cubicBezTo>
                        <a:pt x="115" y="272"/>
                        <a:pt x="115" y="272"/>
                        <a:pt x="116" y="271"/>
                      </a:cubicBezTo>
                      <a:cubicBezTo>
                        <a:pt x="116" y="271"/>
                        <a:pt x="117" y="271"/>
                        <a:pt x="117" y="271"/>
                      </a:cubicBezTo>
                      <a:cubicBezTo>
                        <a:pt x="117" y="273"/>
                        <a:pt x="114" y="276"/>
                        <a:pt x="115" y="278"/>
                      </a:cubicBezTo>
                      <a:cubicBezTo>
                        <a:pt x="115" y="279"/>
                        <a:pt x="116" y="278"/>
                        <a:pt x="116" y="279"/>
                      </a:cubicBezTo>
                      <a:cubicBezTo>
                        <a:pt x="116" y="280"/>
                        <a:pt x="116" y="280"/>
                        <a:pt x="116" y="281"/>
                      </a:cubicBezTo>
                      <a:cubicBezTo>
                        <a:pt x="116" y="282"/>
                        <a:pt x="116" y="282"/>
                        <a:pt x="117" y="282"/>
                      </a:cubicBezTo>
                      <a:cubicBezTo>
                        <a:pt x="117" y="283"/>
                        <a:pt x="116" y="284"/>
                        <a:pt x="116" y="284"/>
                      </a:cubicBezTo>
                      <a:cubicBezTo>
                        <a:pt x="116" y="284"/>
                        <a:pt x="117" y="284"/>
                        <a:pt x="117" y="285"/>
                      </a:cubicBezTo>
                      <a:cubicBezTo>
                        <a:pt x="117" y="286"/>
                        <a:pt x="117" y="286"/>
                        <a:pt x="118" y="287"/>
                      </a:cubicBezTo>
                      <a:cubicBezTo>
                        <a:pt x="118" y="287"/>
                        <a:pt x="119" y="289"/>
                        <a:pt x="119" y="289"/>
                      </a:cubicBezTo>
                      <a:cubicBezTo>
                        <a:pt x="120" y="290"/>
                        <a:pt x="120" y="289"/>
                        <a:pt x="120" y="288"/>
                      </a:cubicBezTo>
                      <a:cubicBezTo>
                        <a:pt x="120" y="288"/>
                        <a:pt x="121" y="287"/>
                        <a:pt x="121" y="287"/>
                      </a:cubicBezTo>
                      <a:cubicBezTo>
                        <a:pt x="121" y="286"/>
                        <a:pt x="121" y="286"/>
                        <a:pt x="122" y="285"/>
                      </a:cubicBezTo>
                      <a:cubicBezTo>
                        <a:pt x="123" y="284"/>
                        <a:pt x="123" y="282"/>
                        <a:pt x="124" y="281"/>
                      </a:cubicBezTo>
                      <a:cubicBezTo>
                        <a:pt x="125" y="279"/>
                        <a:pt x="125" y="279"/>
                        <a:pt x="125" y="276"/>
                      </a:cubicBezTo>
                      <a:cubicBezTo>
                        <a:pt x="125" y="274"/>
                        <a:pt x="125" y="272"/>
                        <a:pt x="125" y="270"/>
                      </a:cubicBezTo>
                      <a:cubicBezTo>
                        <a:pt x="125" y="269"/>
                        <a:pt x="125" y="269"/>
                        <a:pt x="125" y="268"/>
                      </a:cubicBezTo>
                      <a:cubicBezTo>
                        <a:pt x="125" y="268"/>
                        <a:pt x="125" y="268"/>
                        <a:pt x="125" y="267"/>
                      </a:cubicBezTo>
                      <a:cubicBezTo>
                        <a:pt x="125" y="267"/>
                        <a:pt x="125" y="266"/>
                        <a:pt x="125" y="265"/>
                      </a:cubicBezTo>
                      <a:cubicBezTo>
                        <a:pt x="125" y="264"/>
                        <a:pt x="125" y="263"/>
                        <a:pt x="125" y="261"/>
                      </a:cubicBezTo>
                      <a:cubicBezTo>
                        <a:pt x="125" y="261"/>
                        <a:pt x="126" y="259"/>
                        <a:pt x="126" y="258"/>
                      </a:cubicBezTo>
                      <a:cubicBezTo>
                        <a:pt x="126" y="257"/>
                        <a:pt x="125" y="256"/>
                        <a:pt x="125" y="255"/>
                      </a:cubicBezTo>
                      <a:cubicBezTo>
                        <a:pt x="125" y="254"/>
                        <a:pt x="128" y="251"/>
                        <a:pt x="129" y="250"/>
                      </a:cubicBezTo>
                      <a:cubicBezTo>
                        <a:pt x="130" y="249"/>
                        <a:pt x="130" y="248"/>
                        <a:pt x="131" y="248"/>
                      </a:cubicBezTo>
                      <a:cubicBezTo>
                        <a:pt x="131" y="247"/>
                        <a:pt x="131" y="247"/>
                        <a:pt x="131" y="246"/>
                      </a:cubicBezTo>
                      <a:cubicBezTo>
                        <a:pt x="131" y="246"/>
                        <a:pt x="131" y="246"/>
                        <a:pt x="132" y="246"/>
                      </a:cubicBezTo>
                      <a:cubicBezTo>
                        <a:pt x="132" y="246"/>
                        <a:pt x="133" y="245"/>
                        <a:pt x="133" y="245"/>
                      </a:cubicBezTo>
                      <a:cubicBezTo>
                        <a:pt x="134" y="244"/>
                        <a:pt x="136" y="242"/>
                        <a:pt x="137" y="241"/>
                      </a:cubicBezTo>
                      <a:cubicBezTo>
                        <a:pt x="137" y="241"/>
                        <a:pt x="137" y="242"/>
                        <a:pt x="138" y="242"/>
                      </a:cubicBezTo>
                      <a:cubicBezTo>
                        <a:pt x="138" y="241"/>
                        <a:pt x="139" y="241"/>
                        <a:pt x="139" y="241"/>
                      </a:cubicBezTo>
                      <a:cubicBezTo>
                        <a:pt x="140" y="240"/>
                        <a:pt x="140" y="239"/>
                        <a:pt x="141" y="239"/>
                      </a:cubicBezTo>
                      <a:cubicBezTo>
                        <a:pt x="141" y="238"/>
                        <a:pt x="142" y="239"/>
                        <a:pt x="142" y="239"/>
                      </a:cubicBezTo>
                      <a:cubicBezTo>
                        <a:pt x="143" y="238"/>
                        <a:pt x="143" y="237"/>
                        <a:pt x="144" y="237"/>
                      </a:cubicBezTo>
                      <a:cubicBezTo>
                        <a:pt x="144" y="236"/>
                        <a:pt x="144" y="236"/>
                        <a:pt x="144" y="236"/>
                      </a:cubicBezTo>
                      <a:cubicBezTo>
                        <a:pt x="145" y="236"/>
                        <a:pt x="146" y="236"/>
                        <a:pt x="146" y="236"/>
                      </a:cubicBezTo>
                      <a:cubicBezTo>
                        <a:pt x="146" y="236"/>
                        <a:pt x="147" y="235"/>
                        <a:pt x="147" y="235"/>
                      </a:cubicBezTo>
                      <a:cubicBezTo>
                        <a:pt x="148" y="235"/>
                        <a:pt x="149" y="235"/>
                        <a:pt x="150" y="234"/>
                      </a:cubicBezTo>
                      <a:cubicBezTo>
                        <a:pt x="151" y="234"/>
                        <a:pt x="152" y="232"/>
                        <a:pt x="154" y="231"/>
                      </a:cubicBezTo>
                      <a:cubicBezTo>
                        <a:pt x="154" y="230"/>
                        <a:pt x="155" y="230"/>
                        <a:pt x="156" y="230"/>
                      </a:cubicBezTo>
                      <a:cubicBezTo>
                        <a:pt x="157" y="229"/>
                        <a:pt x="156" y="228"/>
                        <a:pt x="156" y="227"/>
                      </a:cubicBezTo>
                      <a:cubicBezTo>
                        <a:pt x="157" y="227"/>
                        <a:pt x="158" y="227"/>
                        <a:pt x="158" y="227"/>
                      </a:cubicBezTo>
                      <a:cubicBezTo>
                        <a:pt x="158" y="226"/>
                        <a:pt x="159" y="226"/>
                        <a:pt x="159" y="226"/>
                      </a:cubicBezTo>
                      <a:cubicBezTo>
                        <a:pt x="159" y="225"/>
                        <a:pt x="158" y="224"/>
                        <a:pt x="158" y="224"/>
                      </a:cubicBezTo>
                      <a:cubicBezTo>
                        <a:pt x="159" y="224"/>
                        <a:pt x="160" y="224"/>
                        <a:pt x="161" y="223"/>
                      </a:cubicBezTo>
                      <a:cubicBezTo>
                        <a:pt x="161" y="225"/>
                        <a:pt x="164" y="225"/>
                        <a:pt x="164" y="223"/>
                      </a:cubicBezTo>
                      <a:cubicBezTo>
                        <a:pt x="162" y="223"/>
                        <a:pt x="165" y="222"/>
                        <a:pt x="164" y="222"/>
                      </a:cubicBezTo>
                      <a:cubicBezTo>
                        <a:pt x="163" y="221"/>
                        <a:pt x="162" y="221"/>
                        <a:pt x="161" y="221"/>
                      </a:cubicBezTo>
                      <a:cubicBezTo>
                        <a:pt x="162" y="220"/>
                        <a:pt x="163" y="221"/>
                        <a:pt x="164" y="219"/>
                      </a:cubicBezTo>
                      <a:cubicBezTo>
                        <a:pt x="165" y="219"/>
                        <a:pt x="165" y="218"/>
                        <a:pt x="166" y="217"/>
                      </a:cubicBezTo>
                      <a:cubicBezTo>
                        <a:pt x="165" y="216"/>
                        <a:pt x="163" y="216"/>
                        <a:pt x="163" y="215"/>
                      </a:cubicBezTo>
                      <a:cubicBezTo>
                        <a:pt x="163" y="215"/>
                        <a:pt x="163" y="213"/>
                        <a:pt x="163" y="213"/>
                      </a:cubicBezTo>
                      <a:cubicBezTo>
                        <a:pt x="163" y="213"/>
                        <a:pt x="165" y="213"/>
                        <a:pt x="165" y="213"/>
                      </a:cubicBezTo>
                      <a:cubicBezTo>
                        <a:pt x="167" y="211"/>
                        <a:pt x="164" y="211"/>
                        <a:pt x="165" y="210"/>
                      </a:cubicBezTo>
                      <a:cubicBezTo>
                        <a:pt x="165" y="210"/>
                        <a:pt x="166" y="210"/>
                        <a:pt x="166" y="209"/>
                      </a:cubicBezTo>
                      <a:cubicBezTo>
                        <a:pt x="165" y="209"/>
                        <a:pt x="164" y="208"/>
                        <a:pt x="164" y="207"/>
                      </a:cubicBezTo>
                      <a:cubicBezTo>
                        <a:pt x="166" y="207"/>
                        <a:pt x="165" y="206"/>
                        <a:pt x="166" y="205"/>
                      </a:cubicBezTo>
                      <a:cubicBezTo>
                        <a:pt x="166" y="205"/>
                        <a:pt x="167" y="205"/>
                        <a:pt x="167" y="204"/>
                      </a:cubicBezTo>
                      <a:cubicBezTo>
                        <a:pt x="168" y="203"/>
                        <a:pt x="168" y="202"/>
                        <a:pt x="169" y="201"/>
                      </a:cubicBezTo>
                      <a:cubicBezTo>
                        <a:pt x="169" y="201"/>
                        <a:pt x="169" y="200"/>
                        <a:pt x="170" y="200"/>
                      </a:cubicBezTo>
                      <a:cubicBezTo>
                        <a:pt x="170" y="199"/>
                        <a:pt x="171" y="199"/>
                        <a:pt x="172" y="198"/>
                      </a:cubicBezTo>
                      <a:cubicBezTo>
                        <a:pt x="172" y="198"/>
                        <a:pt x="173" y="198"/>
                        <a:pt x="173" y="198"/>
                      </a:cubicBezTo>
                      <a:cubicBezTo>
                        <a:pt x="174" y="198"/>
                        <a:pt x="174" y="198"/>
                        <a:pt x="174" y="198"/>
                      </a:cubicBezTo>
                      <a:cubicBezTo>
                        <a:pt x="174" y="197"/>
                        <a:pt x="174" y="197"/>
                        <a:pt x="175" y="197"/>
                      </a:cubicBezTo>
                      <a:cubicBezTo>
                        <a:pt x="175" y="198"/>
                        <a:pt x="174" y="198"/>
                        <a:pt x="174" y="199"/>
                      </a:cubicBezTo>
                      <a:cubicBezTo>
                        <a:pt x="174" y="199"/>
                        <a:pt x="171" y="202"/>
                        <a:pt x="172" y="202"/>
                      </a:cubicBezTo>
                      <a:cubicBezTo>
                        <a:pt x="171" y="203"/>
                        <a:pt x="170" y="203"/>
                        <a:pt x="169" y="204"/>
                      </a:cubicBezTo>
                      <a:cubicBezTo>
                        <a:pt x="169" y="204"/>
                        <a:pt x="169" y="204"/>
                        <a:pt x="169" y="204"/>
                      </a:cubicBezTo>
                      <a:cubicBezTo>
                        <a:pt x="169" y="205"/>
                        <a:pt x="169" y="205"/>
                        <a:pt x="168" y="205"/>
                      </a:cubicBezTo>
                      <a:cubicBezTo>
                        <a:pt x="168" y="206"/>
                        <a:pt x="168" y="206"/>
                        <a:pt x="169" y="206"/>
                      </a:cubicBezTo>
                      <a:cubicBezTo>
                        <a:pt x="168" y="207"/>
                        <a:pt x="168" y="207"/>
                        <a:pt x="168" y="208"/>
                      </a:cubicBezTo>
                      <a:cubicBezTo>
                        <a:pt x="169" y="208"/>
                        <a:pt x="166" y="208"/>
                        <a:pt x="169" y="208"/>
                      </a:cubicBezTo>
                      <a:cubicBezTo>
                        <a:pt x="169" y="208"/>
                        <a:pt x="169" y="208"/>
                        <a:pt x="169" y="207"/>
                      </a:cubicBezTo>
                      <a:cubicBezTo>
                        <a:pt x="170" y="207"/>
                        <a:pt x="170" y="207"/>
                        <a:pt x="171" y="207"/>
                      </a:cubicBezTo>
                      <a:cubicBezTo>
                        <a:pt x="170" y="208"/>
                        <a:pt x="170" y="209"/>
                        <a:pt x="170" y="210"/>
                      </a:cubicBezTo>
                      <a:cubicBezTo>
                        <a:pt x="170" y="209"/>
                        <a:pt x="172" y="209"/>
                        <a:pt x="172" y="209"/>
                      </a:cubicBezTo>
                      <a:cubicBezTo>
                        <a:pt x="174" y="208"/>
                        <a:pt x="173" y="208"/>
                        <a:pt x="174" y="207"/>
                      </a:cubicBezTo>
                      <a:cubicBezTo>
                        <a:pt x="174" y="207"/>
                        <a:pt x="177" y="205"/>
                        <a:pt x="175" y="205"/>
                      </a:cubicBezTo>
                      <a:cubicBezTo>
                        <a:pt x="175" y="204"/>
                        <a:pt x="176" y="203"/>
                        <a:pt x="176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0" y="201"/>
                        <a:pt x="180" y="200"/>
                        <a:pt x="183" y="198"/>
                      </a:cubicBezTo>
                      <a:cubicBezTo>
                        <a:pt x="184" y="197"/>
                        <a:pt x="189" y="192"/>
                        <a:pt x="186" y="192"/>
                      </a:cubicBezTo>
                      <a:cubicBezTo>
                        <a:pt x="187" y="190"/>
                        <a:pt x="191" y="188"/>
                        <a:pt x="192" y="187"/>
                      </a:cubicBezTo>
                      <a:cubicBezTo>
                        <a:pt x="193" y="187"/>
                        <a:pt x="194" y="187"/>
                        <a:pt x="194" y="187"/>
                      </a:cubicBezTo>
                      <a:cubicBezTo>
                        <a:pt x="195" y="186"/>
                        <a:pt x="195" y="187"/>
                        <a:pt x="195" y="186"/>
                      </a:cubicBezTo>
                      <a:cubicBezTo>
                        <a:pt x="197" y="186"/>
                        <a:pt x="199" y="185"/>
                        <a:pt x="200" y="185"/>
                      </a:cubicBezTo>
                      <a:cubicBezTo>
                        <a:pt x="201" y="188"/>
                        <a:pt x="202" y="183"/>
                        <a:pt x="203" y="183"/>
                      </a:cubicBezTo>
                      <a:cubicBezTo>
                        <a:pt x="204" y="183"/>
                        <a:pt x="204" y="184"/>
                        <a:pt x="205" y="184"/>
                      </a:cubicBezTo>
                      <a:cubicBezTo>
                        <a:pt x="205" y="184"/>
                        <a:pt x="206" y="184"/>
                        <a:pt x="206" y="184"/>
                      </a:cubicBezTo>
                      <a:cubicBezTo>
                        <a:pt x="206" y="184"/>
                        <a:pt x="207" y="183"/>
                        <a:pt x="207" y="183"/>
                      </a:cubicBezTo>
                      <a:cubicBezTo>
                        <a:pt x="207" y="183"/>
                        <a:pt x="208" y="183"/>
                        <a:pt x="208" y="183"/>
                      </a:cubicBezTo>
                      <a:cubicBezTo>
                        <a:pt x="208" y="183"/>
                        <a:pt x="207" y="182"/>
                        <a:pt x="206" y="182"/>
                      </a:cubicBezTo>
                      <a:cubicBezTo>
                        <a:pt x="205" y="180"/>
                        <a:pt x="207" y="181"/>
                        <a:pt x="208" y="180"/>
                      </a:cubicBezTo>
                      <a:cubicBezTo>
                        <a:pt x="208" y="179"/>
                        <a:pt x="207" y="180"/>
                        <a:pt x="208" y="179"/>
                      </a:cubicBezTo>
                      <a:cubicBezTo>
                        <a:pt x="208" y="178"/>
                        <a:pt x="208" y="178"/>
                        <a:pt x="208" y="178"/>
                      </a:cubicBezTo>
                      <a:cubicBezTo>
                        <a:pt x="208" y="178"/>
                        <a:pt x="209" y="177"/>
                        <a:pt x="209" y="177"/>
                      </a:cubicBezTo>
                      <a:cubicBezTo>
                        <a:pt x="210" y="176"/>
                        <a:pt x="211" y="176"/>
                        <a:pt x="212" y="175"/>
                      </a:cubicBezTo>
                      <a:cubicBezTo>
                        <a:pt x="212" y="175"/>
                        <a:pt x="212" y="175"/>
                        <a:pt x="211" y="175"/>
                      </a:cubicBezTo>
                      <a:cubicBezTo>
                        <a:pt x="212" y="174"/>
                        <a:pt x="213" y="173"/>
                        <a:pt x="214" y="172"/>
                      </a:cubicBezTo>
                      <a:cubicBezTo>
                        <a:pt x="214" y="172"/>
                        <a:pt x="215" y="172"/>
                        <a:pt x="215" y="173"/>
                      </a:cubicBezTo>
                      <a:cubicBezTo>
                        <a:pt x="216" y="172"/>
                        <a:pt x="216" y="172"/>
                        <a:pt x="217" y="172"/>
                      </a:cubicBezTo>
                      <a:cubicBezTo>
                        <a:pt x="216" y="174"/>
                        <a:pt x="217" y="172"/>
                        <a:pt x="217" y="172"/>
                      </a:cubicBezTo>
                      <a:cubicBezTo>
                        <a:pt x="219" y="171"/>
                        <a:pt x="218" y="173"/>
                        <a:pt x="220" y="171"/>
                      </a:cubicBezTo>
                      <a:cubicBezTo>
                        <a:pt x="220" y="171"/>
                        <a:pt x="221" y="169"/>
                        <a:pt x="222" y="169"/>
                      </a:cubicBezTo>
                      <a:cubicBezTo>
                        <a:pt x="222" y="169"/>
                        <a:pt x="222" y="170"/>
                        <a:pt x="222" y="170"/>
                      </a:cubicBezTo>
                      <a:cubicBezTo>
                        <a:pt x="223" y="170"/>
                        <a:pt x="223" y="170"/>
                        <a:pt x="223" y="169"/>
                      </a:cubicBezTo>
                      <a:cubicBezTo>
                        <a:pt x="225" y="171"/>
                        <a:pt x="225" y="170"/>
                        <a:pt x="227" y="169"/>
                      </a:cubicBezTo>
                      <a:cubicBezTo>
                        <a:pt x="229" y="168"/>
                        <a:pt x="229" y="168"/>
                        <a:pt x="230" y="166"/>
                      </a:cubicBezTo>
                      <a:cubicBezTo>
                        <a:pt x="230" y="165"/>
                        <a:pt x="229" y="165"/>
                        <a:pt x="230" y="164"/>
                      </a:cubicBezTo>
                      <a:cubicBezTo>
                        <a:pt x="231" y="164"/>
                        <a:pt x="232" y="165"/>
                        <a:pt x="232" y="165"/>
                      </a:cubicBezTo>
                      <a:cubicBezTo>
                        <a:pt x="234" y="165"/>
                        <a:pt x="235" y="165"/>
                        <a:pt x="236" y="164"/>
                      </a:cubicBezTo>
                      <a:cubicBezTo>
                        <a:pt x="234" y="163"/>
                        <a:pt x="236" y="162"/>
                        <a:pt x="237" y="162"/>
                      </a:cubicBezTo>
                      <a:cubicBezTo>
                        <a:pt x="237" y="162"/>
                        <a:pt x="237" y="163"/>
                        <a:pt x="237" y="163"/>
                      </a:cubicBezTo>
                      <a:cubicBezTo>
                        <a:pt x="237" y="164"/>
                        <a:pt x="237" y="162"/>
                        <a:pt x="237" y="164"/>
                      </a:cubicBezTo>
                      <a:cubicBezTo>
                        <a:pt x="238" y="164"/>
                        <a:pt x="239" y="162"/>
                        <a:pt x="241" y="161"/>
                      </a:cubicBezTo>
                      <a:cubicBezTo>
                        <a:pt x="241" y="161"/>
                        <a:pt x="242" y="159"/>
                        <a:pt x="243" y="159"/>
                      </a:cubicBezTo>
                      <a:cubicBezTo>
                        <a:pt x="243" y="159"/>
                        <a:pt x="244" y="159"/>
                        <a:pt x="245" y="159"/>
                      </a:cubicBezTo>
                      <a:cubicBezTo>
                        <a:pt x="245" y="161"/>
                        <a:pt x="244" y="160"/>
                        <a:pt x="243" y="161"/>
                      </a:cubicBezTo>
                      <a:cubicBezTo>
                        <a:pt x="243" y="161"/>
                        <a:pt x="241" y="163"/>
                        <a:pt x="241" y="163"/>
                      </a:cubicBezTo>
                      <a:cubicBezTo>
                        <a:pt x="244" y="163"/>
                        <a:pt x="246" y="162"/>
                        <a:pt x="249" y="163"/>
                      </a:cubicBezTo>
                      <a:cubicBezTo>
                        <a:pt x="249" y="163"/>
                        <a:pt x="247" y="164"/>
                        <a:pt x="246" y="164"/>
                      </a:cubicBezTo>
                      <a:cubicBezTo>
                        <a:pt x="246" y="164"/>
                        <a:pt x="243" y="167"/>
                        <a:pt x="244" y="164"/>
                      </a:cubicBezTo>
                      <a:cubicBezTo>
                        <a:pt x="241" y="164"/>
                        <a:pt x="240" y="165"/>
                        <a:pt x="238" y="167"/>
                      </a:cubicBezTo>
                      <a:cubicBezTo>
                        <a:pt x="236" y="168"/>
                        <a:pt x="235" y="168"/>
                        <a:pt x="233" y="169"/>
                      </a:cubicBezTo>
                      <a:cubicBezTo>
                        <a:pt x="232" y="170"/>
                        <a:pt x="230" y="171"/>
                        <a:pt x="231" y="173"/>
                      </a:cubicBezTo>
                      <a:cubicBezTo>
                        <a:pt x="231" y="173"/>
                        <a:pt x="234" y="174"/>
                        <a:pt x="234" y="174"/>
                      </a:cubicBezTo>
                      <a:cubicBezTo>
                        <a:pt x="234" y="174"/>
                        <a:pt x="234" y="175"/>
                        <a:pt x="235" y="174"/>
                      </a:cubicBezTo>
                      <a:cubicBezTo>
                        <a:pt x="236" y="174"/>
                        <a:pt x="236" y="173"/>
                        <a:pt x="237" y="173"/>
                      </a:cubicBezTo>
                      <a:cubicBezTo>
                        <a:pt x="237" y="174"/>
                        <a:pt x="236" y="174"/>
                        <a:pt x="236" y="174"/>
                      </a:cubicBezTo>
                      <a:cubicBezTo>
                        <a:pt x="236" y="174"/>
                        <a:pt x="236" y="174"/>
                        <a:pt x="236" y="175"/>
                      </a:cubicBezTo>
                      <a:cubicBezTo>
                        <a:pt x="237" y="174"/>
                        <a:pt x="239" y="173"/>
                        <a:pt x="240" y="173"/>
                      </a:cubicBezTo>
                      <a:cubicBezTo>
                        <a:pt x="241" y="172"/>
                        <a:pt x="241" y="173"/>
                        <a:pt x="241" y="171"/>
                      </a:cubicBezTo>
                      <a:cubicBezTo>
                        <a:pt x="242" y="171"/>
                        <a:pt x="242" y="171"/>
                        <a:pt x="242" y="170"/>
                      </a:cubicBezTo>
                      <a:cubicBezTo>
                        <a:pt x="242" y="170"/>
                        <a:pt x="242" y="170"/>
                        <a:pt x="242" y="169"/>
                      </a:cubicBezTo>
                      <a:cubicBezTo>
                        <a:pt x="243" y="169"/>
                        <a:pt x="243" y="169"/>
                        <a:pt x="243" y="169"/>
                      </a:cubicBezTo>
                      <a:cubicBezTo>
                        <a:pt x="243" y="169"/>
                        <a:pt x="244" y="168"/>
                        <a:pt x="244" y="169"/>
                      </a:cubicBezTo>
                      <a:cubicBezTo>
                        <a:pt x="244" y="169"/>
                        <a:pt x="245" y="170"/>
                        <a:pt x="245" y="170"/>
                      </a:cubicBezTo>
                      <a:cubicBezTo>
                        <a:pt x="246" y="170"/>
                        <a:pt x="246" y="169"/>
                        <a:pt x="247" y="168"/>
                      </a:cubicBezTo>
                      <a:cubicBezTo>
                        <a:pt x="249" y="167"/>
                        <a:pt x="252" y="168"/>
                        <a:pt x="254" y="166"/>
                      </a:cubicBezTo>
                      <a:cubicBezTo>
                        <a:pt x="256" y="165"/>
                        <a:pt x="256" y="163"/>
                        <a:pt x="259" y="163"/>
                      </a:cubicBezTo>
                      <a:cubicBezTo>
                        <a:pt x="259" y="162"/>
                        <a:pt x="258" y="162"/>
                        <a:pt x="257" y="162"/>
                      </a:cubicBezTo>
                      <a:cubicBezTo>
                        <a:pt x="257" y="162"/>
                        <a:pt x="258" y="161"/>
                        <a:pt x="258" y="160"/>
                      </a:cubicBezTo>
                      <a:cubicBezTo>
                        <a:pt x="256" y="160"/>
                        <a:pt x="255" y="163"/>
                        <a:pt x="252" y="163"/>
                      </a:cubicBezTo>
                      <a:cubicBezTo>
                        <a:pt x="252" y="161"/>
                        <a:pt x="251" y="161"/>
                        <a:pt x="250" y="160"/>
                      </a:cubicBezTo>
                      <a:cubicBezTo>
                        <a:pt x="250" y="161"/>
                        <a:pt x="249" y="160"/>
                        <a:pt x="249" y="160"/>
                      </a:cubicBezTo>
                      <a:cubicBezTo>
                        <a:pt x="249" y="160"/>
                        <a:pt x="248" y="161"/>
                        <a:pt x="248" y="161"/>
                      </a:cubicBezTo>
                      <a:cubicBezTo>
                        <a:pt x="248" y="159"/>
                        <a:pt x="249" y="160"/>
                        <a:pt x="250" y="158"/>
                      </a:cubicBezTo>
                      <a:cubicBezTo>
                        <a:pt x="250" y="159"/>
                        <a:pt x="249" y="158"/>
                        <a:pt x="250" y="158"/>
                      </a:cubicBezTo>
                      <a:cubicBezTo>
                        <a:pt x="249" y="158"/>
                        <a:pt x="248" y="158"/>
                        <a:pt x="248" y="158"/>
                      </a:cubicBezTo>
                      <a:cubicBezTo>
                        <a:pt x="247" y="158"/>
                        <a:pt x="247" y="158"/>
                        <a:pt x="246" y="158"/>
                      </a:cubicBezTo>
                      <a:cubicBezTo>
                        <a:pt x="247" y="157"/>
                        <a:pt x="247" y="157"/>
                        <a:pt x="246" y="157"/>
                      </a:cubicBezTo>
                      <a:cubicBezTo>
                        <a:pt x="246" y="157"/>
                        <a:pt x="246" y="155"/>
                        <a:pt x="246" y="155"/>
                      </a:cubicBezTo>
                      <a:cubicBezTo>
                        <a:pt x="247" y="154"/>
                        <a:pt x="248" y="154"/>
                        <a:pt x="248" y="153"/>
                      </a:cubicBezTo>
                      <a:cubicBezTo>
                        <a:pt x="247" y="153"/>
                        <a:pt x="246" y="153"/>
                        <a:pt x="245" y="153"/>
                      </a:cubicBezTo>
                      <a:cubicBezTo>
                        <a:pt x="246" y="152"/>
                        <a:pt x="247" y="152"/>
                        <a:pt x="247" y="151"/>
                      </a:cubicBezTo>
                      <a:cubicBezTo>
                        <a:pt x="248" y="151"/>
                        <a:pt x="247" y="149"/>
                        <a:pt x="249" y="149"/>
                      </a:cubicBezTo>
                      <a:cubicBezTo>
                        <a:pt x="249" y="147"/>
                        <a:pt x="247" y="148"/>
                        <a:pt x="245" y="149"/>
                      </a:cubicBezTo>
                      <a:cubicBezTo>
                        <a:pt x="245" y="149"/>
                        <a:pt x="244" y="149"/>
                        <a:pt x="244" y="149"/>
                      </a:cubicBezTo>
                      <a:cubicBezTo>
                        <a:pt x="243" y="149"/>
                        <a:pt x="243" y="148"/>
                        <a:pt x="244" y="148"/>
                      </a:cubicBezTo>
                      <a:cubicBezTo>
                        <a:pt x="244" y="147"/>
                        <a:pt x="244" y="147"/>
                        <a:pt x="243" y="147"/>
                      </a:cubicBezTo>
                      <a:cubicBezTo>
                        <a:pt x="244" y="146"/>
                        <a:pt x="245" y="146"/>
                        <a:pt x="245" y="145"/>
                      </a:cubicBezTo>
                      <a:cubicBezTo>
                        <a:pt x="245" y="146"/>
                        <a:pt x="246" y="147"/>
                        <a:pt x="245" y="147"/>
                      </a:cubicBezTo>
                      <a:cubicBezTo>
                        <a:pt x="246" y="147"/>
                        <a:pt x="248" y="147"/>
                        <a:pt x="248" y="147"/>
                      </a:cubicBezTo>
                      <a:cubicBezTo>
                        <a:pt x="249" y="146"/>
                        <a:pt x="249" y="145"/>
                        <a:pt x="250" y="145"/>
                      </a:cubicBezTo>
                      <a:cubicBezTo>
                        <a:pt x="251" y="144"/>
                        <a:pt x="251" y="145"/>
                        <a:pt x="251" y="144"/>
                      </a:cubicBezTo>
                      <a:cubicBezTo>
                        <a:pt x="253" y="144"/>
                        <a:pt x="253" y="142"/>
                        <a:pt x="254" y="141"/>
                      </a:cubicBezTo>
                      <a:cubicBezTo>
                        <a:pt x="255" y="142"/>
                        <a:pt x="255" y="141"/>
                        <a:pt x="254" y="140"/>
                      </a:cubicBezTo>
                      <a:cubicBezTo>
                        <a:pt x="254" y="139"/>
                        <a:pt x="253" y="139"/>
                        <a:pt x="252" y="139"/>
                      </a:cubicBezTo>
                      <a:cubicBezTo>
                        <a:pt x="250" y="138"/>
                        <a:pt x="250" y="138"/>
                        <a:pt x="248" y="138"/>
                      </a:cubicBezTo>
                      <a:cubicBezTo>
                        <a:pt x="245" y="138"/>
                        <a:pt x="242" y="140"/>
                        <a:pt x="239" y="141"/>
                      </a:cubicBezTo>
                      <a:cubicBezTo>
                        <a:pt x="236" y="143"/>
                        <a:pt x="232" y="145"/>
                        <a:pt x="228" y="147"/>
                      </a:cubicBezTo>
                      <a:cubicBezTo>
                        <a:pt x="227" y="147"/>
                        <a:pt x="227" y="148"/>
                        <a:pt x="227" y="148"/>
                      </a:cubicBezTo>
                      <a:cubicBezTo>
                        <a:pt x="225" y="149"/>
                        <a:pt x="224" y="150"/>
                        <a:pt x="222" y="151"/>
                      </a:cubicBezTo>
                      <a:cubicBezTo>
                        <a:pt x="223" y="150"/>
                        <a:pt x="224" y="149"/>
                        <a:pt x="225" y="148"/>
                      </a:cubicBezTo>
                      <a:cubicBezTo>
                        <a:pt x="226" y="148"/>
                        <a:pt x="227" y="147"/>
                        <a:pt x="227" y="147"/>
                      </a:cubicBezTo>
                      <a:cubicBezTo>
                        <a:pt x="227" y="146"/>
                        <a:pt x="227" y="145"/>
                        <a:pt x="227" y="145"/>
                      </a:cubicBezTo>
                      <a:cubicBezTo>
                        <a:pt x="230" y="145"/>
                        <a:pt x="232" y="142"/>
                        <a:pt x="234" y="141"/>
                      </a:cubicBezTo>
                      <a:cubicBezTo>
                        <a:pt x="235" y="141"/>
                        <a:pt x="235" y="141"/>
                        <a:pt x="236" y="141"/>
                      </a:cubicBezTo>
                      <a:cubicBezTo>
                        <a:pt x="236" y="141"/>
                        <a:pt x="237" y="140"/>
                        <a:pt x="237" y="140"/>
                      </a:cubicBezTo>
                      <a:cubicBezTo>
                        <a:pt x="238" y="139"/>
                        <a:pt x="238" y="140"/>
                        <a:pt x="239" y="139"/>
                      </a:cubicBezTo>
                      <a:cubicBezTo>
                        <a:pt x="239" y="139"/>
                        <a:pt x="239" y="139"/>
                        <a:pt x="240" y="138"/>
                      </a:cubicBezTo>
                      <a:cubicBezTo>
                        <a:pt x="240" y="138"/>
                        <a:pt x="241" y="138"/>
                        <a:pt x="242" y="137"/>
                      </a:cubicBezTo>
                      <a:cubicBezTo>
                        <a:pt x="243" y="137"/>
                        <a:pt x="243" y="136"/>
                        <a:pt x="244" y="135"/>
                      </a:cubicBezTo>
                      <a:cubicBezTo>
                        <a:pt x="245" y="135"/>
                        <a:pt x="245" y="135"/>
                        <a:pt x="246" y="134"/>
                      </a:cubicBezTo>
                      <a:cubicBezTo>
                        <a:pt x="248" y="133"/>
                        <a:pt x="248" y="133"/>
                        <a:pt x="250" y="133"/>
                      </a:cubicBezTo>
                      <a:cubicBezTo>
                        <a:pt x="252" y="133"/>
                        <a:pt x="253" y="134"/>
                        <a:pt x="255" y="134"/>
                      </a:cubicBezTo>
                      <a:cubicBezTo>
                        <a:pt x="255" y="133"/>
                        <a:pt x="256" y="133"/>
                        <a:pt x="257" y="133"/>
                      </a:cubicBezTo>
                      <a:cubicBezTo>
                        <a:pt x="257" y="133"/>
                        <a:pt x="258" y="134"/>
                        <a:pt x="258" y="134"/>
                      </a:cubicBezTo>
                      <a:cubicBezTo>
                        <a:pt x="260" y="134"/>
                        <a:pt x="261" y="133"/>
                        <a:pt x="262" y="133"/>
                      </a:cubicBezTo>
                      <a:cubicBezTo>
                        <a:pt x="263" y="133"/>
                        <a:pt x="264" y="132"/>
                        <a:pt x="265" y="133"/>
                      </a:cubicBezTo>
                      <a:cubicBezTo>
                        <a:pt x="265" y="133"/>
                        <a:pt x="265" y="133"/>
                        <a:pt x="266" y="134"/>
                      </a:cubicBezTo>
                      <a:cubicBezTo>
                        <a:pt x="267" y="134"/>
                        <a:pt x="267" y="133"/>
                        <a:pt x="267" y="133"/>
                      </a:cubicBezTo>
                      <a:cubicBezTo>
                        <a:pt x="269" y="133"/>
                        <a:pt x="268" y="133"/>
                        <a:pt x="269" y="133"/>
                      </a:cubicBezTo>
                      <a:cubicBezTo>
                        <a:pt x="269" y="134"/>
                        <a:pt x="270" y="134"/>
                        <a:pt x="271" y="134"/>
                      </a:cubicBezTo>
                      <a:cubicBezTo>
                        <a:pt x="272" y="134"/>
                        <a:pt x="272" y="133"/>
                        <a:pt x="273" y="133"/>
                      </a:cubicBezTo>
                      <a:cubicBezTo>
                        <a:pt x="273" y="133"/>
                        <a:pt x="274" y="133"/>
                        <a:pt x="274" y="133"/>
                      </a:cubicBezTo>
                      <a:cubicBezTo>
                        <a:pt x="274" y="133"/>
                        <a:pt x="275" y="133"/>
                        <a:pt x="276" y="133"/>
                      </a:cubicBezTo>
                      <a:cubicBezTo>
                        <a:pt x="277" y="133"/>
                        <a:pt x="278" y="133"/>
                        <a:pt x="279" y="132"/>
                      </a:cubicBezTo>
                      <a:cubicBezTo>
                        <a:pt x="280" y="132"/>
                        <a:pt x="280" y="131"/>
                        <a:pt x="280" y="131"/>
                      </a:cubicBezTo>
                      <a:cubicBezTo>
                        <a:pt x="280" y="131"/>
                        <a:pt x="281" y="131"/>
                        <a:pt x="281" y="131"/>
                      </a:cubicBezTo>
                      <a:cubicBezTo>
                        <a:pt x="281" y="131"/>
                        <a:pt x="282" y="130"/>
                        <a:pt x="282" y="130"/>
                      </a:cubicBezTo>
                      <a:cubicBezTo>
                        <a:pt x="284" y="129"/>
                        <a:pt x="284" y="128"/>
                        <a:pt x="286" y="127"/>
                      </a:cubicBezTo>
                      <a:cubicBezTo>
                        <a:pt x="286" y="127"/>
                        <a:pt x="286" y="126"/>
                        <a:pt x="286" y="126"/>
                      </a:cubicBezTo>
                      <a:cubicBezTo>
                        <a:pt x="287" y="126"/>
                        <a:pt x="287" y="126"/>
                        <a:pt x="287" y="126"/>
                      </a:cubicBezTo>
                      <a:cubicBezTo>
                        <a:pt x="288" y="126"/>
                        <a:pt x="288" y="126"/>
                        <a:pt x="288" y="125"/>
                      </a:cubicBezTo>
                      <a:cubicBezTo>
                        <a:pt x="289" y="125"/>
                        <a:pt x="290" y="125"/>
                        <a:pt x="291" y="125"/>
                      </a:cubicBezTo>
                      <a:cubicBezTo>
                        <a:pt x="291" y="125"/>
                        <a:pt x="291" y="125"/>
                        <a:pt x="291" y="125"/>
                      </a:cubicBezTo>
                      <a:cubicBezTo>
                        <a:pt x="292" y="124"/>
                        <a:pt x="293" y="125"/>
                        <a:pt x="294" y="125"/>
                      </a:cubicBezTo>
                      <a:cubicBezTo>
                        <a:pt x="294" y="125"/>
                        <a:pt x="296" y="124"/>
                        <a:pt x="297" y="124"/>
                      </a:cubicBezTo>
                      <a:cubicBezTo>
                        <a:pt x="298" y="123"/>
                        <a:pt x="299" y="123"/>
                        <a:pt x="300" y="122"/>
                      </a:cubicBezTo>
                      <a:cubicBezTo>
                        <a:pt x="300" y="122"/>
                        <a:pt x="301" y="121"/>
                        <a:pt x="301" y="121"/>
                      </a:cubicBezTo>
                      <a:cubicBezTo>
                        <a:pt x="301" y="121"/>
                        <a:pt x="301" y="119"/>
                        <a:pt x="301" y="118"/>
                      </a:cubicBezTo>
                      <a:cubicBezTo>
                        <a:pt x="301" y="118"/>
                        <a:pt x="302" y="118"/>
                        <a:pt x="302" y="118"/>
                      </a:cubicBezTo>
                      <a:cubicBezTo>
                        <a:pt x="302" y="118"/>
                        <a:pt x="302" y="117"/>
                        <a:pt x="302" y="117"/>
                      </a:cubicBezTo>
                      <a:cubicBezTo>
                        <a:pt x="302" y="117"/>
                        <a:pt x="302" y="116"/>
                        <a:pt x="302" y="116"/>
                      </a:cubicBezTo>
                      <a:cubicBezTo>
                        <a:pt x="301" y="116"/>
                        <a:pt x="301" y="117"/>
                        <a:pt x="300" y="117"/>
                      </a:cubicBezTo>
                      <a:cubicBezTo>
                        <a:pt x="300" y="116"/>
                        <a:pt x="300" y="116"/>
                        <a:pt x="300" y="115"/>
                      </a:cubicBezTo>
                      <a:cubicBezTo>
                        <a:pt x="298" y="115"/>
                        <a:pt x="297" y="113"/>
                        <a:pt x="296" y="113"/>
                      </a:cubicBezTo>
                      <a:cubicBezTo>
                        <a:pt x="295" y="113"/>
                        <a:pt x="293" y="114"/>
                        <a:pt x="292" y="115"/>
                      </a:cubicBezTo>
                      <a:cubicBezTo>
                        <a:pt x="290" y="115"/>
                        <a:pt x="289" y="116"/>
                        <a:pt x="287" y="116"/>
                      </a:cubicBezTo>
                      <a:cubicBezTo>
                        <a:pt x="285" y="117"/>
                        <a:pt x="284" y="118"/>
                        <a:pt x="282" y="118"/>
                      </a:cubicBezTo>
                      <a:cubicBezTo>
                        <a:pt x="282" y="115"/>
                        <a:pt x="284" y="117"/>
                        <a:pt x="286" y="116"/>
                      </a:cubicBezTo>
                      <a:cubicBezTo>
                        <a:pt x="286" y="116"/>
                        <a:pt x="287" y="115"/>
                        <a:pt x="287" y="115"/>
                      </a:cubicBezTo>
                      <a:cubicBezTo>
                        <a:pt x="288" y="115"/>
                        <a:pt x="289" y="115"/>
                        <a:pt x="290" y="114"/>
                      </a:cubicBezTo>
                      <a:cubicBezTo>
                        <a:pt x="291" y="114"/>
                        <a:pt x="292" y="113"/>
                        <a:pt x="292" y="113"/>
                      </a:cubicBezTo>
                      <a:cubicBezTo>
                        <a:pt x="293" y="113"/>
                        <a:pt x="294" y="113"/>
                        <a:pt x="295" y="113"/>
                      </a:cubicBezTo>
                      <a:cubicBezTo>
                        <a:pt x="295" y="113"/>
                        <a:pt x="298" y="112"/>
                        <a:pt x="298" y="111"/>
                      </a:cubicBezTo>
                      <a:cubicBezTo>
                        <a:pt x="296" y="111"/>
                        <a:pt x="296" y="110"/>
                        <a:pt x="297" y="109"/>
                      </a:cubicBezTo>
                      <a:cubicBezTo>
                        <a:pt x="295" y="109"/>
                        <a:pt x="292" y="112"/>
                        <a:pt x="293" y="108"/>
                      </a:cubicBezTo>
                      <a:cubicBezTo>
                        <a:pt x="292" y="108"/>
                        <a:pt x="291" y="109"/>
                        <a:pt x="292" y="108"/>
                      </a:cubicBezTo>
                      <a:cubicBezTo>
                        <a:pt x="291" y="108"/>
                        <a:pt x="290" y="109"/>
                        <a:pt x="290" y="109"/>
                      </a:cubicBezTo>
                      <a:cubicBezTo>
                        <a:pt x="290" y="107"/>
                        <a:pt x="288" y="107"/>
                        <a:pt x="287" y="108"/>
                      </a:cubicBezTo>
                      <a:cubicBezTo>
                        <a:pt x="288" y="106"/>
                        <a:pt x="287" y="106"/>
                        <a:pt x="288" y="105"/>
                      </a:cubicBezTo>
                      <a:cubicBezTo>
                        <a:pt x="288" y="105"/>
                        <a:pt x="287" y="104"/>
                        <a:pt x="287" y="104"/>
                      </a:cubicBezTo>
                      <a:cubicBezTo>
                        <a:pt x="287" y="103"/>
                        <a:pt x="287" y="103"/>
                        <a:pt x="286" y="104"/>
                      </a:cubicBezTo>
                      <a:cubicBezTo>
                        <a:pt x="285" y="104"/>
                        <a:pt x="284" y="103"/>
                        <a:pt x="285" y="103"/>
                      </a:cubicBezTo>
                      <a:cubicBezTo>
                        <a:pt x="285" y="102"/>
                        <a:pt x="285" y="101"/>
                        <a:pt x="284" y="102"/>
                      </a:cubicBezTo>
                      <a:cubicBezTo>
                        <a:pt x="285" y="100"/>
                        <a:pt x="284" y="101"/>
                        <a:pt x="283" y="101"/>
                      </a:cubicBezTo>
                      <a:cubicBezTo>
                        <a:pt x="283" y="100"/>
                        <a:pt x="284" y="100"/>
                        <a:pt x="285" y="99"/>
                      </a:cubicBezTo>
                      <a:cubicBezTo>
                        <a:pt x="283" y="100"/>
                        <a:pt x="283" y="99"/>
                        <a:pt x="284" y="99"/>
                      </a:cubicBezTo>
                      <a:cubicBezTo>
                        <a:pt x="284" y="99"/>
                        <a:pt x="285" y="99"/>
                        <a:pt x="286" y="99"/>
                      </a:cubicBezTo>
                      <a:cubicBezTo>
                        <a:pt x="286" y="99"/>
                        <a:pt x="287" y="99"/>
                        <a:pt x="287" y="98"/>
                      </a:cubicBezTo>
                      <a:cubicBezTo>
                        <a:pt x="287" y="99"/>
                        <a:pt x="287" y="99"/>
                        <a:pt x="288" y="99"/>
                      </a:cubicBezTo>
                      <a:cubicBezTo>
                        <a:pt x="288" y="98"/>
                        <a:pt x="288" y="98"/>
                        <a:pt x="288" y="97"/>
                      </a:cubicBezTo>
                      <a:cubicBezTo>
                        <a:pt x="288" y="97"/>
                        <a:pt x="286" y="97"/>
                        <a:pt x="287" y="96"/>
                      </a:cubicBezTo>
                      <a:cubicBezTo>
                        <a:pt x="286" y="96"/>
                        <a:pt x="286" y="96"/>
                        <a:pt x="285" y="96"/>
                      </a:cubicBezTo>
                      <a:cubicBezTo>
                        <a:pt x="286" y="95"/>
                        <a:pt x="286" y="95"/>
                        <a:pt x="287" y="95"/>
                      </a:cubicBezTo>
                      <a:cubicBezTo>
                        <a:pt x="287" y="94"/>
                        <a:pt x="288" y="94"/>
                        <a:pt x="288" y="93"/>
                      </a:cubicBezTo>
                      <a:cubicBezTo>
                        <a:pt x="287" y="92"/>
                        <a:pt x="288" y="92"/>
                        <a:pt x="286" y="92"/>
                      </a:cubicBezTo>
                      <a:cubicBezTo>
                        <a:pt x="288" y="91"/>
                        <a:pt x="285" y="92"/>
                        <a:pt x="286" y="91"/>
                      </a:cubicBezTo>
                      <a:cubicBezTo>
                        <a:pt x="287" y="91"/>
                        <a:pt x="287" y="90"/>
                        <a:pt x="288" y="90"/>
                      </a:cubicBezTo>
                      <a:cubicBezTo>
                        <a:pt x="287" y="89"/>
                        <a:pt x="286" y="90"/>
                        <a:pt x="284" y="90"/>
                      </a:cubicBezTo>
                      <a:cubicBezTo>
                        <a:pt x="285" y="88"/>
                        <a:pt x="287" y="89"/>
                        <a:pt x="288" y="87"/>
                      </a:cubicBezTo>
                      <a:cubicBezTo>
                        <a:pt x="287" y="87"/>
                        <a:pt x="287" y="87"/>
                        <a:pt x="287" y="87"/>
                      </a:cubicBezTo>
                      <a:cubicBezTo>
                        <a:pt x="288" y="86"/>
                        <a:pt x="287" y="86"/>
                        <a:pt x="288" y="85"/>
                      </a:cubicBezTo>
                      <a:cubicBezTo>
                        <a:pt x="287" y="85"/>
                        <a:pt x="286" y="85"/>
                        <a:pt x="285" y="85"/>
                      </a:cubicBezTo>
                      <a:cubicBezTo>
                        <a:pt x="286" y="85"/>
                        <a:pt x="286" y="84"/>
                        <a:pt x="286" y="84"/>
                      </a:cubicBezTo>
                      <a:cubicBezTo>
                        <a:pt x="287" y="82"/>
                        <a:pt x="288" y="80"/>
                        <a:pt x="289" y="78"/>
                      </a:cubicBezTo>
                      <a:cubicBezTo>
                        <a:pt x="287" y="78"/>
                        <a:pt x="285" y="80"/>
                        <a:pt x="284" y="81"/>
                      </a:cubicBezTo>
                      <a:cubicBezTo>
                        <a:pt x="283" y="82"/>
                        <a:pt x="282" y="83"/>
                        <a:pt x="281" y="84"/>
                      </a:cubicBezTo>
                      <a:cubicBezTo>
                        <a:pt x="280" y="85"/>
                        <a:pt x="278" y="85"/>
                        <a:pt x="278" y="87"/>
                      </a:cubicBezTo>
                      <a:cubicBezTo>
                        <a:pt x="276" y="86"/>
                        <a:pt x="275" y="88"/>
                        <a:pt x="274" y="88"/>
                      </a:cubicBezTo>
                      <a:cubicBezTo>
                        <a:pt x="273" y="89"/>
                        <a:pt x="272" y="89"/>
                        <a:pt x="271" y="89"/>
                      </a:cubicBezTo>
                      <a:cubicBezTo>
                        <a:pt x="271" y="88"/>
                        <a:pt x="270" y="88"/>
                        <a:pt x="271" y="87"/>
                      </a:cubicBezTo>
                      <a:cubicBezTo>
                        <a:pt x="270" y="87"/>
                        <a:pt x="270" y="87"/>
                        <a:pt x="269" y="88"/>
                      </a:cubicBezTo>
                      <a:cubicBezTo>
                        <a:pt x="269" y="88"/>
                        <a:pt x="270" y="85"/>
                        <a:pt x="270" y="85"/>
                      </a:cubicBezTo>
                      <a:cubicBezTo>
                        <a:pt x="269" y="85"/>
                        <a:pt x="268" y="85"/>
                        <a:pt x="268" y="85"/>
                      </a:cubicBezTo>
                      <a:cubicBezTo>
                        <a:pt x="269" y="84"/>
                        <a:pt x="267" y="85"/>
                        <a:pt x="267" y="85"/>
                      </a:cubicBezTo>
                      <a:cubicBezTo>
                        <a:pt x="267" y="85"/>
                        <a:pt x="266" y="84"/>
                        <a:pt x="266" y="84"/>
                      </a:cubicBezTo>
                      <a:cubicBezTo>
                        <a:pt x="268" y="82"/>
                        <a:pt x="268" y="82"/>
                        <a:pt x="269" y="80"/>
                      </a:cubicBezTo>
                      <a:cubicBezTo>
                        <a:pt x="269" y="80"/>
                        <a:pt x="269" y="80"/>
                        <a:pt x="269" y="80"/>
                      </a:cubicBezTo>
                      <a:cubicBezTo>
                        <a:pt x="269" y="79"/>
                        <a:pt x="270" y="79"/>
                        <a:pt x="271" y="79"/>
                      </a:cubicBezTo>
                      <a:cubicBezTo>
                        <a:pt x="271" y="79"/>
                        <a:pt x="272" y="78"/>
                        <a:pt x="271" y="78"/>
                      </a:cubicBezTo>
                      <a:cubicBezTo>
                        <a:pt x="272" y="77"/>
                        <a:pt x="273" y="76"/>
                        <a:pt x="274" y="76"/>
                      </a:cubicBezTo>
                      <a:cubicBezTo>
                        <a:pt x="274" y="76"/>
                        <a:pt x="271" y="76"/>
                        <a:pt x="271" y="76"/>
                      </a:cubicBezTo>
                      <a:cubicBezTo>
                        <a:pt x="271" y="75"/>
                        <a:pt x="271" y="75"/>
                        <a:pt x="271" y="75"/>
                      </a:cubicBezTo>
                      <a:cubicBezTo>
                        <a:pt x="271" y="75"/>
                        <a:pt x="273" y="75"/>
                        <a:pt x="273" y="74"/>
                      </a:cubicBezTo>
                      <a:cubicBezTo>
                        <a:pt x="272" y="74"/>
                        <a:pt x="271" y="74"/>
                        <a:pt x="269" y="74"/>
                      </a:cubicBezTo>
                      <a:cubicBezTo>
                        <a:pt x="269" y="73"/>
                        <a:pt x="269" y="73"/>
                        <a:pt x="269" y="72"/>
                      </a:cubicBezTo>
                      <a:cubicBezTo>
                        <a:pt x="268" y="73"/>
                        <a:pt x="269" y="72"/>
                        <a:pt x="269" y="70"/>
                      </a:cubicBezTo>
                      <a:cubicBezTo>
                        <a:pt x="269" y="70"/>
                        <a:pt x="269" y="69"/>
                        <a:pt x="268" y="69"/>
                      </a:cubicBezTo>
                      <a:cubicBezTo>
                        <a:pt x="267" y="68"/>
                        <a:pt x="267" y="68"/>
                        <a:pt x="266" y="69"/>
                      </a:cubicBezTo>
                      <a:cubicBezTo>
                        <a:pt x="263" y="69"/>
                        <a:pt x="261" y="70"/>
                        <a:pt x="258" y="70"/>
                      </a:cubicBezTo>
                      <a:cubicBezTo>
                        <a:pt x="258" y="69"/>
                        <a:pt x="255" y="69"/>
                        <a:pt x="255" y="69"/>
                      </a:cubicBezTo>
                      <a:cubicBezTo>
                        <a:pt x="253" y="69"/>
                        <a:pt x="252" y="70"/>
                        <a:pt x="251" y="71"/>
                      </a:cubicBezTo>
                      <a:cubicBezTo>
                        <a:pt x="253" y="71"/>
                        <a:pt x="251" y="73"/>
                        <a:pt x="250" y="73"/>
                      </a:cubicBezTo>
                      <a:cubicBezTo>
                        <a:pt x="249" y="73"/>
                        <a:pt x="247" y="75"/>
                        <a:pt x="246" y="75"/>
                      </a:cubicBezTo>
                      <a:cubicBezTo>
                        <a:pt x="247" y="76"/>
                        <a:pt x="245" y="77"/>
                        <a:pt x="244" y="78"/>
                      </a:cubicBezTo>
                      <a:cubicBezTo>
                        <a:pt x="244" y="79"/>
                        <a:pt x="243" y="80"/>
                        <a:pt x="244" y="80"/>
                      </a:cubicBezTo>
                      <a:cubicBezTo>
                        <a:pt x="243" y="81"/>
                        <a:pt x="242" y="81"/>
                        <a:pt x="242" y="82"/>
                      </a:cubicBezTo>
                      <a:cubicBezTo>
                        <a:pt x="241" y="82"/>
                        <a:pt x="241" y="82"/>
                        <a:pt x="240" y="82"/>
                      </a:cubicBezTo>
                      <a:cubicBezTo>
                        <a:pt x="239" y="83"/>
                        <a:pt x="241" y="82"/>
                        <a:pt x="240" y="83"/>
                      </a:cubicBezTo>
                      <a:cubicBezTo>
                        <a:pt x="238" y="84"/>
                        <a:pt x="236" y="84"/>
                        <a:pt x="234" y="86"/>
                      </a:cubicBezTo>
                      <a:cubicBezTo>
                        <a:pt x="233" y="87"/>
                        <a:pt x="234" y="86"/>
                        <a:pt x="234" y="87"/>
                      </a:cubicBezTo>
                      <a:cubicBezTo>
                        <a:pt x="234" y="87"/>
                        <a:pt x="234" y="88"/>
                        <a:pt x="234" y="88"/>
                      </a:cubicBezTo>
                      <a:cubicBezTo>
                        <a:pt x="234" y="88"/>
                        <a:pt x="235" y="89"/>
                        <a:pt x="235" y="89"/>
                      </a:cubicBezTo>
                      <a:cubicBezTo>
                        <a:pt x="234" y="91"/>
                        <a:pt x="231" y="96"/>
                        <a:pt x="233" y="96"/>
                      </a:cubicBezTo>
                      <a:cubicBezTo>
                        <a:pt x="232" y="96"/>
                        <a:pt x="228" y="99"/>
                        <a:pt x="229" y="100"/>
                      </a:cubicBezTo>
                      <a:cubicBezTo>
                        <a:pt x="229" y="101"/>
                        <a:pt x="230" y="99"/>
                        <a:pt x="230" y="99"/>
                      </a:cubicBezTo>
                      <a:cubicBezTo>
                        <a:pt x="229" y="101"/>
                        <a:pt x="228" y="101"/>
                        <a:pt x="227" y="102"/>
                      </a:cubicBezTo>
                      <a:cubicBezTo>
                        <a:pt x="225" y="103"/>
                        <a:pt x="224" y="104"/>
                        <a:pt x="222" y="105"/>
                      </a:cubicBezTo>
                      <a:cubicBezTo>
                        <a:pt x="220" y="106"/>
                        <a:pt x="219" y="107"/>
                        <a:pt x="216" y="108"/>
                      </a:cubicBezTo>
                      <a:cubicBezTo>
                        <a:pt x="215" y="108"/>
                        <a:pt x="214" y="109"/>
                        <a:pt x="213" y="109"/>
                      </a:cubicBezTo>
                      <a:cubicBezTo>
                        <a:pt x="211" y="110"/>
                        <a:pt x="210" y="112"/>
                        <a:pt x="209" y="113"/>
                      </a:cubicBezTo>
                      <a:cubicBezTo>
                        <a:pt x="211" y="114"/>
                        <a:pt x="209" y="117"/>
                        <a:pt x="208" y="117"/>
                      </a:cubicBezTo>
                      <a:cubicBezTo>
                        <a:pt x="207" y="118"/>
                        <a:pt x="207" y="119"/>
                        <a:pt x="206" y="120"/>
                      </a:cubicBezTo>
                      <a:cubicBezTo>
                        <a:pt x="206" y="121"/>
                        <a:pt x="205" y="122"/>
                        <a:pt x="205" y="123"/>
                      </a:cubicBezTo>
                      <a:cubicBezTo>
                        <a:pt x="204" y="123"/>
                        <a:pt x="203" y="124"/>
                        <a:pt x="203" y="124"/>
                      </a:cubicBezTo>
                      <a:cubicBezTo>
                        <a:pt x="202" y="125"/>
                        <a:pt x="202" y="126"/>
                        <a:pt x="201" y="126"/>
                      </a:cubicBezTo>
                      <a:cubicBezTo>
                        <a:pt x="201" y="127"/>
                        <a:pt x="200" y="126"/>
                        <a:pt x="199" y="127"/>
                      </a:cubicBezTo>
                      <a:cubicBezTo>
                        <a:pt x="199" y="127"/>
                        <a:pt x="198" y="127"/>
                        <a:pt x="198" y="128"/>
                      </a:cubicBezTo>
                      <a:cubicBezTo>
                        <a:pt x="197" y="128"/>
                        <a:pt x="196" y="128"/>
                        <a:pt x="194" y="128"/>
                      </a:cubicBezTo>
                      <a:cubicBezTo>
                        <a:pt x="196" y="126"/>
                        <a:pt x="194" y="123"/>
                        <a:pt x="195" y="120"/>
                      </a:cubicBezTo>
                      <a:cubicBezTo>
                        <a:pt x="195" y="118"/>
                        <a:pt x="197" y="117"/>
                        <a:pt x="198" y="115"/>
                      </a:cubicBezTo>
                      <a:cubicBezTo>
                        <a:pt x="199" y="114"/>
                        <a:pt x="200" y="113"/>
                        <a:pt x="201" y="111"/>
                      </a:cubicBezTo>
                      <a:cubicBezTo>
                        <a:pt x="201" y="111"/>
                        <a:pt x="203" y="110"/>
                        <a:pt x="204" y="108"/>
                      </a:cubicBezTo>
                      <a:cubicBezTo>
                        <a:pt x="204" y="108"/>
                        <a:pt x="202" y="107"/>
                        <a:pt x="203" y="107"/>
                      </a:cubicBezTo>
                      <a:cubicBezTo>
                        <a:pt x="202" y="107"/>
                        <a:pt x="202" y="107"/>
                        <a:pt x="201" y="107"/>
                      </a:cubicBezTo>
                      <a:cubicBezTo>
                        <a:pt x="202" y="106"/>
                        <a:pt x="195" y="107"/>
                        <a:pt x="196" y="105"/>
                      </a:cubicBezTo>
                      <a:cubicBezTo>
                        <a:pt x="195" y="105"/>
                        <a:pt x="194" y="104"/>
                        <a:pt x="193" y="103"/>
                      </a:cubicBezTo>
                      <a:cubicBezTo>
                        <a:pt x="193" y="103"/>
                        <a:pt x="192" y="102"/>
                        <a:pt x="192" y="102"/>
                      </a:cubicBezTo>
                      <a:cubicBezTo>
                        <a:pt x="192" y="102"/>
                        <a:pt x="193" y="100"/>
                        <a:pt x="193" y="100"/>
                      </a:cubicBezTo>
                      <a:cubicBezTo>
                        <a:pt x="193" y="99"/>
                        <a:pt x="193" y="99"/>
                        <a:pt x="194" y="98"/>
                      </a:cubicBezTo>
                      <a:cubicBezTo>
                        <a:pt x="193" y="98"/>
                        <a:pt x="193" y="98"/>
                        <a:pt x="192" y="98"/>
                      </a:cubicBezTo>
                      <a:cubicBezTo>
                        <a:pt x="192" y="98"/>
                        <a:pt x="192" y="97"/>
                        <a:pt x="193" y="97"/>
                      </a:cubicBezTo>
                      <a:cubicBezTo>
                        <a:pt x="191" y="97"/>
                        <a:pt x="190" y="96"/>
                        <a:pt x="190" y="94"/>
                      </a:cubicBezTo>
                      <a:cubicBezTo>
                        <a:pt x="189" y="94"/>
                        <a:pt x="187" y="95"/>
                        <a:pt x="186" y="95"/>
                      </a:cubicBezTo>
                      <a:cubicBezTo>
                        <a:pt x="186" y="94"/>
                        <a:pt x="187" y="92"/>
                        <a:pt x="188" y="92"/>
                      </a:cubicBezTo>
                      <a:cubicBezTo>
                        <a:pt x="188" y="91"/>
                        <a:pt x="189" y="90"/>
                        <a:pt x="190" y="89"/>
                      </a:cubicBezTo>
                      <a:cubicBezTo>
                        <a:pt x="191" y="88"/>
                        <a:pt x="191" y="87"/>
                        <a:pt x="192" y="86"/>
                      </a:cubicBezTo>
                      <a:cubicBezTo>
                        <a:pt x="190" y="86"/>
                        <a:pt x="189" y="86"/>
                        <a:pt x="188" y="87"/>
                      </a:cubicBezTo>
                      <a:cubicBezTo>
                        <a:pt x="190" y="84"/>
                        <a:pt x="192" y="82"/>
                        <a:pt x="195" y="80"/>
                      </a:cubicBezTo>
                      <a:cubicBezTo>
                        <a:pt x="196" y="79"/>
                        <a:pt x="198" y="78"/>
                        <a:pt x="199" y="78"/>
                      </a:cubicBezTo>
                      <a:cubicBezTo>
                        <a:pt x="200" y="77"/>
                        <a:pt x="200" y="77"/>
                        <a:pt x="201" y="77"/>
                      </a:cubicBezTo>
                      <a:cubicBezTo>
                        <a:pt x="201" y="77"/>
                        <a:pt x="203" y="76"/>
                        <a:pt x="202" y="76"/>
                      </a:cubicBezTo>
                      <a:cubicBezTo>
                        <a:pt x="203" y="75"/>
                        <a:pt x="205" y="74"/>
                        <a:pt x="206" y="73"/>
                      </a:cubicBezTo>
                      <a:cubicBezTo>
                        <a:pt x="208" y="73"/>
                        <a:pt x="209" y="73"/>
                        <a:pt x="210" y="72"/>
                      </a:cubicBezTo>
                      <a:cubicBezTo>
                        <a:pt x="211" y="72"/>
                        <a:pt x="212" y="71"/>
                        <a:pt x="213" y="70"/>
                      </a:cubicBezTo>
                      <a:cubicBezTo>
                        <a:pt x="213" y="70"/>
                        <a:pt x="214" y="70"/>
                        <a:pt x="215" y="70"/>
                      </a:cubicBezTo>
                      <a:cubicBezTo>
                        <a:pt x="214" y="70"/>
                        <a:pt x="216" y="69"/>
                        <a:pt x="215" y="69"/>
                      </a:cubicBezTo>
                      <a:cubicBezTo>
                        <a:pt x="215" y="69"/>
                        <a:pt x="217" y="68"/>
                        <a:pt x="217" y="68"/>
                      </a:cubicBezTo>
                      <a:cubicBezTo>
                        <a:pt x="218" y="68"/>
                        <a:pt x="219" y="68"/>
                        <a:pt x="220" y="68"/>
                      </a:cubicBezTo>
                      <a:cubicBezTo>
                        <a:pt x="221" y="68"/>
                        <a:pt x="224" y="65"/>
                        <a:pt x="223" y="65"/>
                      </a:cubicBezTo>
                      <a:cubicBezTo>
                        <a:pt x="225" y="64"/>
                        <a:pt x="227" y="63"/>
                        <a:pt x="229" y="62"/>
                      </a:cubicBezTo>
                      <a:cubicBezTo>
                        <a:pt x="230" y="61"/>
                        <a:pt x="232" y="61"/>
                        <a:pt x="233" y="61"/>
                      </a:cubicBezTo>
                      <a:cubicBezTo>
                        <a:pt x="233" y="61"/>
                        <a:pt x="234" y="60"/>
                        <a:pt x="234" y="60"/>
                      </a:cubicBezTo>
                      <a:cubicBezTo>
                        <a:pt x="235" y="60"/>
                        <a:pt x="234" y="61"/>
                        <a:pt x="235" y="61"/>
                      </a:cubicBezTo>
                      <a:cubicBezTo>
                        <a:pt x="235" y="61"/>
                        <a:pt x="235" y="61"/>
                        <a:pt x="234" y="61"/>
                      </a:cubicBezTo>
                      <a:cubicBezTo>
                        <a:pt x="237" y="60"/>
                        <a:pt x="241" y="59"/>
                        <a:pt x="244" y="57"/>
                      </a:cubicBezTo>
                      <a:cubicBezTo>
                        <a:pt x="242" y="56"/>
                        <a:pt x="239" y="56"/>
                        <a:pt x="237" y="56"/>
                      </a:cubicBezTo>
                      <a:cubicBezTo>
                        <a:pt x="238" y="56"/>
                        <a:pt x="238" y="56"/>
                        <a:pt x="239" y="55"/>
                      </a:cubicBezTo>
                      <a:cubicBezTo>
                        <a:pt x="239" y="55"/>
                        <a:pt x="242" y="55"/>
                        <a:pt x="240" y="55"/>
                      </a:cubicBezTo>
                      <a:cubicBezTo>
                        <a:pt x="241" y="55"/>
                        <a:pt x="242" y="54"/>
                        <a:pt x="242" y="54"/>
                      </a:cubicBezTo>
                      <a:cubicBezTo>
                        <a:pt x="242" y="54"/>
                        <a:pt x="243" y="54"/>
                        <a:pt x="243" y="54"/>
                      </a:cubicBezTo>
                      <a:cubicBezTo>
                        <a:pt x="244" y="54"/>
                        <a:pt x="244" y="54"/>
                        <a:pt x="245" y="54"/>
                      </a:cubicBezTo>
                      <a:cubicBezTo>
                        <a:pt x="244" y="55"/>
                        <a:pt x="245" y="56"/>
                        <a:pt x="245" y="56"/>
                      </a:cubicBezTo>
                      <a:cubicBezTo>
                        <a:pt x="247" y="56"/>
                        <a:pt x="249" y="54"/>
                        <a:pt x="250" y="53"/>
                      </a:cubicBezTo>
                      <a:cubicBezTo>
                        <a:pt x="251" y="53"/>
                        <a:pt x="251" y="52"/>
                        <a:pt x="251" y="52"/>
                      </a:cubicBezTo>
                      <a:cubicBezTo>
                        <a:pt x="252" y="52"/>
                        <a:pt x="253" y="52"/>
                        <a:pt x="253" y="52"/>
                      </a:cubicBezTo>
                      <a:cubicBezTo>
                        <a:pt x="254" y="53"/>
                        <a:pt x="254" y="53"/>
                        <a:pt x="255" y="53"/>
                      </a:cubicBezTo>
                      <a:cubicBezTo>
                        <a:pt x="257" y="53"/>
                        <a:pt x="256" y="52"/>
                        <a:pt x="257" y="52"/>
                      </a:cubicBezTo>
                      <a:cubicBezTo>
                        <a:pt x="256" y="52"/>
                        <a:pt x="261" y="48"/>
                        <a:pt x="258" y="51"/>
                      </a:cubicBezTo>
                      <a:cubicBezTo>
                        <a:pt x="259" y="52"/>
                        <a:pt x="258" y="52"/>
                        <a:pt x="260" y="51"/>
                      </a:cubicBezTo>
                      <a:cubicBezTo>
                        <a:pt x="261" y="51"/>
                        <a:pt x="262" y="50"/>
                        <a:pt x="263" y="50"/>
                      </a:cubicBezTo>
                      <a:cubicBezTo>
                        <a:pt x="265" y="49"/>
                        <a:pt x="268" y="49"/>
                        <a:pt x="270" y="48"/>
                      </a:cubicBezTo>
                      <a:cubicBezTo>
                        <a:pt x="272" y="47"/>
                        <a:pt x="272" y="46"/>
                        <a:pt x="273" y="44"/>
                      </a:cubicBezTo>
                      <a:cubicBezTo>
                        <a:pt x="274" y="43"/>
                        <a:pt x="275" y="43"/>
                        <a:pt x="276" y="42"/>
                      </a:cubicBezTo>
                      <a:cubicBezTo>
                        <a:pt x="277" y="42"/>
                        <a:pt x="280" y="41"/>
                        <a:pt x="278" y="41"/>
                      </a:cubicBezTo>
                      <a:cubicBezTo>
                        <a:pt x="280" y="40"/>
                        <a:pt x="282" y="39"/>
                        <a:pt x="284" y="38"/>
                      </a:cubicBezTo>
                      <a:cubicBezTo>
                        <a:pt x="283" y="38"/>
                        <a:pt x="283" y="38"/>
                        <a:pt x="282" y="38"/>
                      </a:cubicBezTo>
                      <a:cubicBezTo>
                        <a:pt x="282" y="37"/>
                        <a:pt x="285" y="37"/>
                        <a:pt x="282" y="36"/>
                      </a:cubicBezTo>
                      <a:cubicBezTo>
                        <a:pt x="282" y="36"/>
                        <a:pt x="282" y="36"/>
                        <a:pt x="282" y="36"/>
                      </a:cubicBezTo>
                      <a:cubicBezTo>
                        <a:pt x="281" y="35"/>
                        <a:pt x="280" y="36"/>
                        <a:pt x="279" y="37"/>
                      </a:cubicBezTo>
                      <a:cubicBezTo>
                        <a:pt x="278" y="37"/>
                        <a:pt x="277" y="37"/>
                        <a:pt x="277" y="38"/>
                      </a:cubicBezTo>
                      <a:cubicBezTo>
                        <a:pt x="276" y="38"/>
                        <a:pt x="275" y="39"/>
                        <a:pt x="275" y="39"/>
                      </a:cubicBezTo>
                      <a:cubicBezTo>
                        <a:pt x="273" y="41"/>
                        <a:pt x="270" y="42"/>
                        <a:pt x="267" y="43"/>
                      </a:cubicBezTo>
                      <a:cubicBezTo>
                        <a:pt x="266" y="44"/>
                        <a:pt x="265" y="44"/>
                        <a:pt x="263" y="45"/>
                      </a:cubicBezTo>
                      <a:cubicBezTo>
                        <a:pt x="262" y="45"/>
                        <a:pt x="261" y="46"/>
                        <a:pt x="260" y="47"/>
                      </a:cubicBezTo>
                      <a:cubicBezTo>
                        <a:pt x="259" y="47"/>
                        <a:pt x="257" y="48"/>
                        <a:pt x="256" y="48"/>
                      </a:cubicBezTo>
                      <a:cubicBezTo>
                        <a:pt x="258" y="42"/>
                        <a:pt x="266" y="42"/>
                        <a:pt x="270" y="38"/>
                      </a:cubicBezTo>
                      <a:cubicBezTo>
                        <a:pt x="267" y="38"/>
                        <a:pt x="265" y="39"/>
                        <a:pt x="263" y="41"/>
                      </a:cubicBezTo>
                      <a:cubicBezTo>
                        <a:pt x="262" y="42"/>
                        <a:pt x="260" y="42"/>
                        <a:pt x="258" y="43"/>
                      </a:cubicBezTo>
                      <a:cubicBezTo>
                        <a:pt x="260" y="41"/>
                        <a:pt x="263" y="39"/>
                        <a:pt x="265" y="38"/>
                      </a:cubicBezTo>
                      <a:cubicBezTo>
                        <a:pt x="264" y="38"/>
                        <a:pt x="265" y="38"/>
                        <a:pt x="264" y="38"/>
                      </a:cubicBezTo>
                      <a:cubicBezTo>
                        <a:pt x="265" y="36"/>
                        <a:pt x="269" y="35"/>
                        <a:pt x="271" y="34"/>
                      </a:cubicBezTo>
                      <a:cubicBezTo>
                        <a:pt x="270" y="34"/>
                        <a:pt x="270" y="34"/>
                        <a:pt x="269" y="35"/>
                      </a:cubicBezTo>
                      <a:cubicBezTo>
                        <a:pt x="270" y="34"/>
                        <a:pt x="271" y="34"/>
                        <a:pt x="272" y="33"/>
                      </a:cubicBezTo>
                      <a:cubicBezTo>
                        <a:pt x="272" y="34"/>
                        <a:pt x="272" y="33"/>
                        <a:pt x="272" y="34"/>
                      </a:cubicBezTo>
                      <a:cubicBezTo>
                        <a:pt x="273" y="34"/>
                        <a:pt x="274" y="33"/>
                        <a:pt x="274" y="33"/>
                      </a:cubicBezTo>
                      <a:cubicBezTo>
                        <a:pt x="275" y="32"/>
                        <a:pt x="275" y="31"/>
                        <a:pt x="276" y="31"/>
                      </a:cubicBezTo>
                      <a:cubicBezTo>
                        <a:pt x="275" y="31"/>
                        <a:pt x="276" y="31"/>
                        <a:pt x="275" y="31"/>
                      </a:cubicBezTo>
                      <a:cubicBezTo>
                        <a:pt x="276" y="31"/>
                        <a:pt x="277" y="29"/>
                        <a:pt x="277" y="29"/>
                      </a:cubicBezTo>
                      <a:cubicBezTo>
                        <a:pt x="279" y="27"/>
                        <a:pt x="284" y="25"/>
                        <a:pt x="288" y="25"/>
                      </a:cubicBezTo>
                      <a:cubicBezTo>
                        <a:pt x="290" y="25"/>
                        <a:pt x="291" y="24"/>
                        <a:pt x="293" y="24"/>
                      </a:cubicBezTo>
                      <a:cubicBezTo>
                        <a:pt x="294" y="23"/>
                        <a:pt x="300" y="21"/>
                        <a:pt x="301" y="21"/>
                      </a:cubicBezTo>
                      <a:cubicBezTo>
                        <a:pt x="300" y="21"/>
                        <a:pt x="299" y="21"/>
                        <a:pt x="299" y="21"/>
                      </a:cubicBezTo>
                      <a:cubicBezTo>
                        <a:pt x="299" y="21"/>
                        <a:pt x="300" y="21"/>
                        <a:pt x="300" y="20"/>
                      </a:cubicBezTo>
                      <a:cubicBezTo>
                        <a:pt x="300" y="20"/>
                        <a:pt x="300" y="20"/>
                        <a:pt x="300" y="20"/>
                      </a:cubicBezTo>
                      <a:cubicBezTo>
                        <a:pt x="296" y="20"/>
                        <a:pt x="292" y="22"/>
                        <a:pt x="289" y="23"/>
                      </a:cubicBezTo>
                      <a:cubicBezTo>
                        <a:pt x="286" y="25"/>
                        <a:pt x="282" y="26"/>
                        <a:pt x="279" y="28"/>
                      </a:cubicBezTo>
                      <a:cubicBezTo>
                        <a:pt x="278" y="28"/>
                        <a:pt x="276" y="28"/>
                        <a:pt x="275" y="29"/>
                      </a:cubicBezTo>
                      <a:cubicBezTo>
                        <a:pt x="274" y="29"/>
                        <a:pt x="274" y="30"/>
                        <a:pt x="273" y="30"/>
                      </a:cubicBezTo>
                      <a:cubicBezTo>
                        <a:pt x="272" y="30"/>
                        <a:pt x="271" y="30"/>
                        <a:pt x="270" y="31"/>
                      </a:cubicBezTo>
                      <a:cubicBezTo>
                        <a:pt x="268" y="31"/>
                        <a:pt x="266" y="33"/>
                        <a:pt x="265" y="33"/>
                      </a:cubicBezTo>
                      <a:cubicBezTo>
                        <a:pt x="264" y="34"/>
                        <a:pt x="261" y="35"/>
                        <a:pt x="262" y="35"/>
                      </a:cubicBezTo>
                      <a:cubicBezTo>
                        <a:pt x="261" y="35"/>
                        <a:pt x="260" y="36"/>
                        <a:pt x="259" y="36"/>
                      </a:cubicBezTo>
                      <a:cubicBezTo>
                        <a:pt x="260" y="36"/>
                        <a:pt x="260" y="36"/>
                        <a:pt x="259" y="37"/>
                      </a:cubicBezTo>
                      <a:cubicBezTo>
                        <a:pt x="260" y="37"/>
                        <a:pt x="261" y="36"/>
                        <a:pt x="262" y="35"/>
                      </a:cubicBezTo>
                      <a:cubicBezTo>
                        <a:pt x="262" y="36"/>
                        <a:pt x="262" y="36"/>
                        <a:pt x="262" y="36"/>
                      </a:cubicBezTo>
                      <a:cubicBezTo>
                        <a:pt x="262" y="36"/>
                        <a:pt x="260" y="37"/>
                        <a:pt x="260" y="37"/>
                      </a:cubicBezTo>
                      <a:cubicBezTo>
                        <a:pt x="260" y="37"/>
                        <a:pt x="262" y="37"/>
                        <a:pt x="264" y="36"/>
                      </a:cubicBezTo>
                      <a:cubicBezTo>
                        <a:pt x="261" y="37"/>
                        <a:pt x="254" y="40"/>
                        <a:pt x="253" y="41"/>
                      </a:cubicBezTo>
                      <a:cubicBezTo>
                        <a:pt x="254" y="41"/>
                        <a:pt x="255" y="40"/>
                        <a:pt x="255" y="40"/>
                      </a:cubicBezTo>
                      <a:cubicBezTo>
                        <a:pt x="252" y="42"/>
                        <a:pt x="249" y="43"/>
                        <a:pt x="246" y="44"/>
                      </a:cubicBezTo>
                      <a:cubicBezTo>
                        <a:pt x="244" y="45"/>
                        <a:pt x="243" y="45"/>
                        <a:pt x="242" y="46"/>
                      </a:cubicBezTo>
                      <a:cubicBezTo>
                        <a:pt x="240" y="47"/>
                        <a:pt x="239" y="48"/>
                        <a:pt x="237" y="49"/>
                      </a:cubicBezTo>
                      <a:cubicBezTo>
                        <a:pt x="238" y="48"/>
                        <a:pt x="239" y="47"/>
                        <a:pt x="240" y="46"/>
                      </a:cubicBezTo>
                      <a:cubicBezTo>
                        <a:pt x="241" y="45"/>
                        <a:pt x="243" y="44"/>
                        <a:pt x="244" y="43"/>
                      </a:cubicBezTo>
                      <a:cubicBezTo>
                        <a:pt x="244" y="44"/>
                        <a:pt x="243" y="44"/>
                        <a:pt x="243" y="44"/>
                      </a:cubicBezTo>
                      <a:cubicBezTo>
                        <a:pt x="244" y="44"/>
                        <a:pt x="245" y="43"/>
                        <a:pt x="246" y="43"/>
                      </a:cubicBezTo>
                      <a:cubicBezTo>
                        <a:pt x="245" y="43"/>
                        <a:pt x="244" y="43"/>
                        <a:pt x="243" y="43"/>
                      </a:cubicBezTo>
                      <a:cubicBezTo>
                        <a:pt x="244" y="43"/>
                        <a:pt x="244" y="43"/>
                        <a:pt x="244" y="43"/>
                      </a:cubicBezTo>
                      <a:cubicBezTo>
                        <a:pt x="242" y="43"/>
                        <a:pt x="240" y="45"/>
                        <a:pt x="237" y="45"/>
                      </a:cubicBezTo>
                      <a:cubicBezTo>
                        <a:pt x="236" y="45"/>
                        <a:pt x="236" y="45"/>
                        <a:pt x="235" y="45"/>
                      </a:cubicBezTo>
                      <a:cubicBezTo>
                        <a:pt x="234" y="45"/>
                        <a:pt x="233" y="45"/>
                        <a:pt x="232" y="46"/>
                      </a:cubicBezTo>
                      <a:cubicBezTo>
                        <a:pt x="232" y="45"/>
                        <a:pt x="232" y="44"/>
                        <a:pt x="234" y="43"/>
                      </a:cubicBezTo>
                      <a:cubicBezTo>
                        <a:pt x="233" y="44"/>
                        <a:pt x="232" y="44"/>
                        <a:pt x="231" y="44"/>
                      </a:cubicBezTo>
                      <a:cubicBezTo>
                        <a:pt x="232" y="44"/>
                        <a:pt x="233" y="43"/>
                        <a:pt x="233" y="43"/>
                      </a:cubicBezTo>
                      <a:cubicBezTo>
                        <a:pt x="233" y="42"/>
                        <a:pt x="232" y="43"/>
                        <a:pt x="232" y="43"/>
                      </a:cubicBezTo>
                      <a:cubicBezTo>
                        <a:pt x="232" y="43"/>
                        <a:pt x="237" y="40"/>
                        <a:pt x="237" y="40"/>
                      </a:cubicBezTo>
                      <a:cubicBezTo>
                        <a:pt x="236" y="39"/>
                        <a:pt x="227" y="43"/>
                        <a:pt x="227" y="43"/>
                      </a:cubicBezTo>
                      <a:cubicBezTo>
                        <a:pt x="227" y="43"/>
                        <a:pt x="227" y="43"/>
                        <a:pt x="227" y="43"/>
                      </a:cubicBezTo>
                      <a:cubicBezTo>
                        <a:pt x="228" y="43"/>
                        <a:pt x="229" y="43"/>
                        <a:pt x="229" y="42"/>
                      </a:cubicBezTo>
                      <a:cubicBezTo>
                        <a:pt x="229" y="43"/>
                        <a:pt x="231" y="42"/>
                        <a:pt x="232" y="42"/>
                      </a:cubicBezTo>
                      <a:cubicBezTo>
                        <a:pt x="233" y="42"/>
                        <a:pt x="233" y="41"/>
                        <a:pt x="234" y="41"/>
                      </a:cubicBezTo>
                      <a:cubicBezTo>
                        <a:pt x="232" y="43"/>
                        <a:pt x="229" y="43"/>
                        <a:pt x="226" y="44"/>
                      </a:cubicBezTo>
                      <a:cubicBezTo>
                        <a:pt x="222" y="46"/>
                        <a:pt x="219" y="48"/>
                        <a:pt x="215" y="49"/>
                      </a:cubicBezTo>
                      <a:cubicBezTo>
                        <a:pt x="217" y="48"/>
                        <a:pt x="219" y="47"/>
                        <a:pt x="222" y="46"/>
                      </a:cubicBezTo>
                      <a:cubicBezTo>
                        <a:pt x="221" y="46"/>
                        <a:pt x="220" y="47"/>
                        <a:pt x="219" y="47"/>
                      </a:cubicBezTo>
                      <a:cubicBezTo>
                        <a:pt x="220" y="46"/>
                        <a:pt x="222" y="45"/>
                        <a:pt x="224" y="44"/>
                      </a:cubicBezTo>
                      <a:cubicBezTo>
                        <a:pt x="224" y="44"/>
                        <a:pt x="216" y="46"/>
                        <a:pt x="216" y="45"/>
                      </a:cubicBezTo>
                      <a:cubicBezTo>
                        <a:pt x="216" y="45"/>
                        <a:pt x="225" y="41"/>
                        <a:pt x="226" y="40"/>
                      </a:cubicBezTo>
                      <a:cubicBezTo>
                        <a:pt x="226" y="41"/>
                        <a:pt x="225" y="41"/>
                        <a:pt x="224" y="41"/>
                      </a:cubicBezTo>
                      <a:cubicBezTo>
                        <a:pt x="224" y="41"/>
                        <a:pt x="224" y="41"/>
                        <a:pt x="224" y="41"/>
                      </a:cubicBezTo>
                      <a:cubicBezTo>
                        <a:pt x="224" y="41"/>
                        <a:pt x="225" y="40"/>
                        <a:pt x="225" y="40"/>
                      </a:cubicBezTo>
                      <a:cubicBezTo>
                        <a:pt x="225" y="40"/>
                        <a:pt x="226" y="40"/>
                        <a:pt x="226" y="40"/>
                      </a:cubicBezTo>
                      <a:cubicBezTo>
                        <a:pt x="227" y="39"/>
                        <a:pt x="229" y="37"/>
                        <a:pt x="232" y="36"/>
                      </a:cubicBezTo>
                      <a:cubicBezTo>
                        <a:pt x="231" y="36"/>
                        <a:pt x="230" y="36"/>
                        <a:pt x="229" y="37"/>
                      </a:cubicBezTo>
                      <a:cubicBezTo>
                        <a:pt x="231" y="36"/>
                        <a:pt x="232" y="35"/>
                        <a:pt x="234" y="35"/>
                      </a:cubicBezTo>
                      <a:cubicBezTo>
                        <a:pt x="233" y="34"/>
                        <a:pt x="226" y="38"/>
                        <a:pt x="225" y="38"/>
                      </a:cubicBezTo>
                      <a:cubicBezTo>
                        <a:pt x="228" y="37"/>
                        <a:pt x="230" y="36"/>
                        <a:pt x="233" y="35"/>
                      </a:cubicBezTo>
                      <a:cubicBezTo>
                        <a:pt x="233" y="34"/>
                        <a:pt x="234" y="34"/>
                        <a:pt x="234" y="34"/>
                      </a:cubicBezTo>
                      <a:cubicBezTo>
                        <a:pt x="237" y="33"/>
                        <a:pt x="239" y="32"/>
                        <a:pt x="242" y="31"/>
                      </a:cubicBezTo>
                      <a:cubicBezTo>
                        <a:pt x="240" y="32"/>
                        <a:pt x="237" y="33"/>
                        <a:pt x="235" y="34"/>
                      </a:cubicBezTo>
                      <a:cubicBezTo>
                        <a:pt x="234" y="34"/>
                        <a:pt x="235" y="33"/>
                        <a:pt x="235" y="33"/>
                      </a:cubicBezTo>
                      <a:cubicBezTo>
                        <a:pt x="234" y="34"/>
                        <a:pt x="232" y="35"/>
                        <a:pt x="231" y="35"/>
                      </a:cubicBezTo>
                      <a:cubicBezTo>
                        <a:pt x="231" y="35"/>
                        <a:pt x="231" y="35"/>
                        <a:pt x="232" y="35"/>
                      </a:cubicBezTo>
                      <a:cubicBezTo>
                        <a:pt x="230" y="36"/>
                        <a:pt x="228" y="36"/>
                        <a:pt x="226" y="37"/>
                      </a:cubicBezTo>
                      <a:cubicBezTo>
                        <a:pt x="227" y="37"/>
                        <a:pt x="229" y="36"/>
                        <a:pt x="230" y="36"/>
                      </a:cubicBezTo>
                      <a:cubicBezTo>
                        <a:pt x="231" y="35"/>
                        <a:pt x="231" y="35"/>
                        <a:pt x="232" y="35"/>
                      </a:cubicBezTo>
                      <a:cubicBezTo>
                        <a:pt x="229" y="36"/>
                        <a:pt x="227" y="37"/>
                        <a:pt x="225" y="38"/>
                      </a:cubicBezTo>
                      <a:cubicBezTo>
                        <a:pt x="187" y="54"/>
                        <a:pt x="151" y="76"/>
                        <a:pt x="118" y="102"/>
                      </a:cubicBezTo>
                      <a:cubicBezTo>
                        <a:pt x="118" y="103"/>
                        <a:pt x="116" y="104"/>
                        <a:pt x="115" y="105"/>
                      </a:cubicBezTo>
                      <a:cubicBezTo>
                        <a:pt x="113" y="106"/>
                        <a:pt x="112" y="107"/>
                        <a:pt x="110" y="109"/>
                      </a:cubicBezTo>
                      <a:cubicBezTo>
                        <a:pt x="111" y="108"/>
                        <a:pt x="112" y="107"/>
                        <a:pt x="113" y="107"/>
                      </a:cubicBezTo>
                      <a:cubicBezTo>
                        <a:pt x="109" y="110"/>
                        <a:pt x="104" y="114"/>
                        <a:pt x="100" y="118"/>
                      </a:cubicBezTo>
                      <a:cubicBezTo>
                        <a:pt x="101" y="117"/>
                        <a:pt x="102" y="116"/>
                        <a:pt x="103" y="116"/>
                      </a:cubicBezTo>
                      <a:cubicBezTo>
                        <a:pt x="101" y="117"/>
                        <a:pt x="99" y="119"/>
                        <a:pt x="97" y="121"/>
                      </a:cubicBezTo>
                      <a:cubicBezTo>
                        <a:pt x="97" y="121"/>
                        <a:pt x="97" y="120"/>
                        <a:pt x="98" y="120"/>
                      </a:cubicBezTo>
                      <a:cubicBezTo>
                        <a:pt x="94" y="124"/>
                        <a:pt x="90" y="127"/>
                        <a:pt x="87" y="131"/>
                      </a:cubicBezTo>
                      <a:cubicBezTo>
                        <a:pt x="87" y="130"/>
                        <a:pt x="88" y="130"/>
                        <a:pt x="88" y="130"/>
                      </a:cubicBezTo>
                      <a:cubicBezTo>
                        <a:pt x="88" y="130"/>
                        <a:pt x="86" y="132"/>
                        <a:pt x="86" y="132"/>
                      </a:cubicBezTo>
                      <a:cubicBezTo>
                        <a:pt x="87" y="132"/>
                        <a:pt x="87" y="131"/>
                        <a:pt x="88" y="131"/>
                      </a:cubicBezTo>
                      <a:cubicBezTo>
                        <a:pt x="86" y="133"/>
                        <a:pt x="85" y="134"/>
                        <a:pt x="83" y="136"/>
                      </a:cubicBezTo>
                      <a:cubicBezTo>
                        <a:pt x="84" y="136"/>
                        <a:pt x="84" y="136"/>
                        <a:pt x="85" y="135"/>
                      </a:cubicBezTo>
                      <a:cubicBezTo>
                        <a:pt x="84" y="136"/>
                        <a:pt x="84" y="136"/>
                        <a:pt x="83" y="137"/>
                      </a:cubicBezTo>
                      <a:cubicBezTo>
                        <a:pt x="81" y="139"/>
                        <a:pt x="79" y="142"/>
                        <a:pt x="77" y="144"/>
                      </a:cubicBezTo>
                      <a:cubicBezTo>
                        <a:pt x="78" y="144"/>
                        <a:pt x="75" y="146"/>
                        <a:pt x="75" y="146"/>
                      </a:cubicBezTo>
                      <a:cubicBezTo>
                        <a:pt x="75" y="147"/>
                        <a:pt x="74" y="148"/>
                        <a:pt x="73" y="148"/>
                      </a:cubicBezTo>
                      <a:cubicBezTo>
                        <a:pt x="73" y="148"/>
                        <a:pt x="75" y="145"/>
                        <a:pt x="76" y="144"/>
                      </a:cubicBezTo>
                      <a:cubicBezTo>
                        <a:pt x="74" y="146"/>
                        <a:pt x="72" y="148"/>
                        <a:pt x="71" y="150"/>
                      </a:cubicBezTo>
                      <a:cubicBezTo>
                        <a:pt x="68" y="153"/>
                        <a:pt x="66" y="156"/>
                        <a:pt x="63" y="158"/>
                      </a:cubicBezTo>
                      <a:cubicBezTo>
                        <a:pt x="58" y="164"/>
                        <a:pt x="54" y="169"/>
                        <a:pt x="49" y="175"/>
                      </a:cubicBezTo>
                      <a:cubicBezTo>
                        <a:pt x="58" y="164"/>
                        <a:pt x="66" y="154"/>
                        <a:pt x="76" y="144"/>
                      </a:cubicBezTo>
                      <a:cubicBezTo>
                        <a:pt x="75" y="144"/>
                        <a:pt x="75" y="145"/>
                        <a:pt x="75" y="145"/>
                      </a:cubicBezTo>
                      <a:cubicBezTo>
                        <a:pt x="75" y="144"/>
                        <a:pt x="75" y="144"/>
                        <a:pt x="75" y="144"/>
                      </a:cubicBezTo>
                      <a:cubicBezTo>
                        <a:pt x="67" y="153"/>
                        <a:pt x="60" y="162"/>
                        <a:pt x="51" y="172"/>
                      </a:cubicBezTo>
                      <a:cubicBezTo>
                        <a:pt x="48" y="176"/>
                        <a:pt x="45" y="180"/>
                        <a:pt x="42" y="184"/>
                      </a:cubicBezTo>
                      <a:cubicBezTo>
                        <a:pt x="40" y="186"/>
                        <a:pt x="38" y="189"/>
                        <a:pt x="36" y="192"/>
                      </a:cubicBezTo>
                      <a:cubicBezTo>
                        <a:pt x="35" y="194"/>
                        <a:pt x="33" y="196"/>
                        <a:pt x="32" y="198"/>
                      </a:cubicBezTo>
                      <a:cubicBezTo>
                        <a:pt x="33" y="197"/>
                        <a:pt x="34" y="196"/>
                        <a:pt x="35" y="195"/>
                      </a:cubicBezTo>
                      <a:cubicBezTo>
                        <a:pt x="32" y="199"/>
                        <a:pt x="30" y="203"/>
                        <a:pt x="27" y="207"/>
                      </a:cubicBezTo>
                      <a:cubicBezTo>
                        <a:pt x="28" y="207"/>
                        <a:pt x="28" y="205"/>
                        <a:pt x="29" y="205"/>
                      </a:cubicBezTo>
                      <a:cubicBezTo>
                        <a:pt x="26" y="210"/>
                        <a:pt x="23" y="214"/>
                        <a:pt x="21" y="218"/>
                      </a:cubicBezTo>
                      <a:cubicBezTo>
                        <a:pt x="20" y="221"/>
                        <a:pt x="19" y="224"/>
                        <a:pt x="17" y="227"/>
                      </a:cubicBezTo>
                      <a:cubicBezTo>
                        <a:pt x="17" y="227"/>
                        <a:pt x="16" y="229"/>
                        <a:pt x="16" y="229"/>
                      </a:cubicBezTo>
                      <a:cubicBezTo>
                        <a:pt x="16" y="230"/>
                        <a:pt x="16" y="229"/>
                        <a:pt x="17" y="230"/>
                      </a:cubicBezTo>
                      <a:cubicBezTo>
                        <a:pt x="17" y="230"/>
                        <a:pt x="17" y="231"/>
                        <a:pt x="17" y="231"/>
                      </a:cubicBezTo>
                      <a:cubicBezTo>
                        <a:pt x="17" y="232"/>
                        <a:pt x="16" y="233"/>
                        <a:pt x="16" y="233"/>
                      </a:cubicBezTo>
                      <a:cubicBezTo>
                        <a:pt x="17" y="232"/>
                        <a:pt x="16" y="235"/>
                        <a:pt x="16" y="236"/>
                      </a:cubicBezTo>
                      <a:cubicBezTo>
                        <a:pt x="16" y="237"/>
                        <a:pt x="15" y="238"/>
                        <a:pt x="15" y="239"/>
                      </a:cubicBezTo>
                      <a:cubicBezTo>
                        <a:pt x="14" y="241"/>
                        <a:pt x="13" y="243"/>
                        <a:pt x="12" y="246"/>
                      </a:cubicBezTo>
                      <a:cubicBezTo>
                        <a:pt x="11" y="248"/>
                        <a:pt x="10" y="251"/>
                        <a:pt x="9" y="254"/>
                      </a:cubicBezTo>
                      <a:cubicBezTo>
                        <a:pt x="9" y="256"/>
                        <a:pt x="9" y="257"/>
                        <a:pt x="9" y="258"/>
                      </a:cubicBezTo>
                      <a:cubicBezTo>
                        <a:pt x="9" y="262"/>
                        <a:pt x="7" y="266"/>
                        <a:pt x="5" y="269"/>
                      </a:cubicBezTo>
                      <a:cubicBezTo>
                        <a:pt x="5" y="269"/>
                        <a:pt x="5" y="270"/>
                        <a:pt x="5" y="270"/>
                      </a:cubicBezTo>
                      <a:cubicBezTo>
                        <a:pt x="5" y="271"/>
                        <a:pt x="4" y="271"/>
                        <a:pt x="4" y="271"/>
                      </a:cubicBezTo>
                      <a:cubicBezTo>
                        <a:pt x="3" y="271"/>
                        <a:pt x="3" y="271"/>
                        <a:pt x="3" y="271"/>
                      </a:cubicBezTo>
                      <a:cubicBezTo>
                        <a:pt x="3" y="271"/>
                        <a:pt x="3" y="271"/>
                        <a:pt x="3" y="271"/>
                      </a:cubicBezTo>
                      <a:cubicBezTo>
                        <a:pt x="2" y="272"/>
                        <a:pt x="2" y="274"/>
                        <a:pt x="2" y="275"/>
                      </a:cubicBezTo>
                      <a:cubicBezTo>
                        <a:pt x="2" y="276"/>
                        <a:pt x="3" y="276"/>
                        <a:pt x="3" y="276"/>
                      </a:cubicBezTo>
                      <a:cubicBezTo>
                        <a:pt x="3" y="275"/>
                        <a:pt x="2" y="277"/>
                        <a:pt x="2" y="277"/>
                      </a:cubicBezTo>
                      <a:cubicBezTo>
                        <a:pt x="5" y="277"/>
                        <a:pt x="3" y="284"/>
                        <a:pt x="2" y="286"/>
                      </a:cubicBezTo>
                      <a:cubicBezTo>
                        <a:pt x="2" y="287"/>
                        <a:pt x="1" y="289"/>
                        <a:pt x="1" y="290"/>
                      </a:cubicBezTo>
                      <a:cubicBezTo>
                        <a:pt x="0" y="292"/>
                        <a:pt x="1" y="292"/>
                        <a:pt x="1" y="294"/>
                      </a:cubicBezTo>
                      <a:cubicBezTo>
                        <a:pt x="1" y="297"/>
                        <a:pt x="1" y="300"/>
                        <a:pt x="0" y="303"/>
                      </a:cubicBezTo>
                      <a:cubicBezTo>
                        <a:pt x="1" y="303"/>
                        <a:pt x="2" y="301"/>
                        <a:pt x="2" y="300"/>
                      </a:cubicBezTo>
                      <a:cubicBezTo>
                        <a:pt x="2" y="299"/>
                        <a:pt x="2" y="298"/>
                        <a:pt x="3" y="297"/>
                      </a:cubicBezTo>
                      <a:cubicBezTo>
                        <a:pt x="3" y="297"/>
                        <a:pt x="3" y="296"/>
                        <a:pt x="3" y="296"/>
                      </a:cubicBezTo>
                      <a:cubicBezTo>
                        <a:pt x="3" y="295"/>
                        <a:pt x="3" y="295"/>
                        <a:pt x="2" y="294"/>
                      </a:cubicBezTo>
                      <a:cubicBezTo>
                        <a:pt x="2" y="293"/>
                        <a:pt x="3" y="292"/>
                        <a:pt x="4" y="290"/>
                      </a:cubicBezTo>
                      <a:cubicBezTo>
                        <a:pt x="6" y="285"/>
                        <a:pt x="6" y="279"/>
                        <a:pt x="7" y="273"/>
                      </a:cubicBezTo>
                      <a:cubicBezTo>
                        <a:pt x="8" y="271"/>
                        <a:pt x="9" y="268"/>
                        <a:pt x="9" y="265"/>
                      </a:cubicBezTo>
                      <a:cubicBezTo>
                        <a:pt x="9" y="265"/>
                        <a:pt x="9" y="264"/>
                        <a:pt x="9" y="264"/>
                      </a:cubicBezTo>
                      <a:cubicBezTo>
                        <a:pt x="9" y="262"/>
                        <a:pt x="10" y="261"/>
                        <a:pt x="10" y="260"/>
                      </a:cubicBezTo>
                      <a:cubicBezTo>
                        <a:pt x="12" y="255"/>
                        <a:pt x="13" y="250"/>
                        <a:pt x="15" y="246"/>
                      </a:cubicBezTo>
                      <a:cubicBezTo>
                        <a:pt x="15" y="246"/>
                        <a:pt x="16" y="247"/>
                        <a:pt x="16" y="248"/>
                      </a:cubicBezTo>
                      <a:cubicBezTo>
                        <a:pt x="16" y="247"/>
                        <a:pt x="17" y="246"/>
                        <a:pt x="17" y="246"/>
                      </a:cubicBezTo>
                      <a:cubicBezTo>
                        <a:pt x="17" y="248"/>
                        <a:pt x="17" y="249"/>
                        <a:pt x="16" y="251"/>
                      </a:cubicBezTo>
                      <a:cubicBezTo>
                        <a:pt x="15" y="252"/>
                        <a:pt x="15" y="254"/>
                        <a:pt x="15" y="255"/>
                      </a:cubicBezTo>
                      <a:cubicBezTo>
                        <a:pt x="14" y="257"/>
                        <a:pt x="14" y="260"/>
                        <a:pt x="13" y="263"/>
                      </a:cubicBezTo>
                      <a:cubicBezTo>
                        <a:pt x="14" y="263"/>
                        <a:pt x="13" y="264"/>
                        <a:pt x="12" y="264"/>
                      </a:cubicBezTo>
                      <a:cubicBezTo>
                        <a:pt x="12" y="265"/>
                        <a:pt x="12" y="265"/>
                        <a:pt x="12" y="265"/>
                      </a:cubicBezTo>
                      <a:cubicBezTo>
                        <a:pt x="12" y="266"/>
                        <a:pt x="12" y="266"/>
                        <a:pt x="13" y="266"/>
                      </a:cubicBezTo>
                      <a:cubicBezTo>
                        <a:pt x="13" y="268"/>
                        <a:pt x="11" y="271"/>
                        <a:pt x="13" y="271"/>
                      </a:cubicBezTo>
                      <a:cubicBezTo>
                        <a:pt x="12" y="273"/>
                        <a:pt x="12" y="274"/>
                        <a:pt x="12" y="276"/>
                      </a:cubicBezTo>
                      <a:cubicBezTo>
                        <a:pt x="12" y="276"/>
                        <a:pt x="12" y="276"/>
                        <a:pt x="11" y="277"/>
                      </a:cubicBezTo>
                      <a:cubicBezTo>
                        <a:pt x="11" y="277"/>
                        <a:pt x="11" y="278"/>
                        <a:pt x="12" y="278"/>
                      </a:cubicBezTo>
                      <a:cubicBezTo>
                        <a:pt x="12" y="278"/>
                        <a:pt x="12" y="279"/>
                        <a:pt x="12" y="279"/>
                      </a:cubicBezTo>
                      <a:cubicBezTo>
                        <a:pt x="12" y="281"/>
                        <a:pt x="10" y="282"/>
                        <a:pt x="10" y="284"/>
                      </a:cubicBezTo>
                      <a:cubicBezTo>
                        <a:pt x="11" y="284"/>
                        <a:pt x="11" y="287"/>
                        <a:pt x="11" y="288"/>
                      </a:cubicBezTo>
                      <a:cubicBezTo>
                        <a:pt x="11" y="289"/>
                        <a:pt x="11" y="289"/>
                        <a:pt x="11" y="290"/>
                      </a:cubicBezTo>
                      <a:cubicBezTo>
                        <a:pt x="11" y="291"/>
                        <a:pt x="11" y="292"/>
                        <a:pt x="11" y="292"/>
                      </a:cubicBezTo>
                      <a:cubicBezTo>
                        <a:pt x="11" y="293"/>
                        <a:pt x="11" y="294"/>
                        <a:pt x="11" y="294"/>
                      </a:cubicBezTo>
                      <a:cubicBezTo>
                        <a:pt x="11" y="296"/>
                        <a:pt x="11" y="297"/>
                        <a:pt x="11" y="299"/>
                      </a:cubicBezTo>
                      <a:cubicBezTo>
                        <a:pt x="11" y="301"/>
                        <a:pt x="11" y="303"/>
                        <a:pt x="11" y="305"/>
                      </a:cubicBezTo>
                      <a:cubicBezTo>
                        <a:pt x="11" y="307"/>
                        <a:pt x="11" y="310"/>
                        <a:pt x="10" y="312"/>
                      </a:cubicBezTo>
                      <a:cubicBezTo>
                        <a:pt x="10" y="315"/>
                        <a:pt x="10" y="316"/>
                        <a:pt x="9" y="318"/>
                      </a:cubicBezTo>
                      <a:cubicBezTo>
                        <a:pt x="8" y="320"/>
                        <a:pt x="7" y="322"/>
                        <a:pt x="7" y="325"/>
                      </a:cubicBezTo>
                      <a:cubicBezTo>
                        <a:pt x="7" y="326"/>
                        <a:pt x="7" y="331"/>
                        <a:pt x="9" y="331"/>
                      </a:cubicBezTo>
                      <a:cubicBezTo>
                        <a:pt x="9" y="332"/>
                        <a:pt x="9" y="332"/>
                        <a:pt x="10" y="334"/>
                      </a:cubicBezTo>
                      <a:cubicBezTo>
                        <a:pt x="10" y="334"/>
                        <a:pt x="10" y="335"/>
                        <a:pt x="10" y="336"/>
                      </a:cubicBezTo>
                      <a:cubicBezTo>
                        <a:pt x="10" y="337"/>
                        <a:pt x="11" y="337"/>
                        <a:pt x="11" y="338"/>
                      </a:cubicBezTo>
                      <a:cubicBezTo>
                        <a:pt x="12" y="338"/>
                        <a:pt x="13" y="339"/>
                        <a:pt x="13" y="339"/>
                      </a:cubicBezTo>
                      <a:cubicBezTo>
                        <a:pt x="13" y="339"/>
                        <a:pt x="14" y="339"/>
                        <a:pt x="14" y="340"/>
                      </a:cubicBezTo>
                      <a:cubicBezTo>
                        <a:pt x="15" y="340"/>
                        <a:pt x="15" y="341"/>
                        <a:pt x="15" y="341"/>
                      </a:cubicBezTo>
                      <a:cubicBezTo>
                        <a:pt x="15" y="342"/>
                        <a:pt x="16" y="343"/>
                        <a:pt x="17" y="344"/>
                      </a:cubicBezTo>
                      <a:cubicBezTo>
                        <a:pt x="18" y="344"/>
                        <a:pt x="18" y="344"/>
                        <a:pt x="18" y="345"/>
                      </a:cubicBezTo>
                      <a:cubicBezTo>
                        <a:pt x="19" y="346"/>
                        <a:pt x="20" y="346"/>
                        <a:pt x="21" y="347"/>
                      </a:cubicBezTo>
                      <a:cubicBezTo>
                        <a:pt x="21" y="347"/>
                        <a:pt x="22" y="347"/>
                        <a:pt x="22" y="347"/>
                      </a:cubicBezTo>
                      <a:cubicBezTo>
                        <a:pt x="22" y="347"/>
                        <a:pt x="22" y="347"/>
                        <a:pt x="22" y="347"/>
                      </a:cubicBezTo>
                      <a:cubicBezTo>
                        <a:pt x="23" y="348"/>
                        <a:pt x="23" y="347"/>
                        <a:pt x="23" y="347"/>
                      </a:cubicBezTo>
                      <a:cubicBezTo>
                        <a:pt x="24" y="347"/>
                        <a:pt x="24" y="348"/>
                        <a:pt x="24" y="348"/>
                      </a:cubicBezTo>
                      <a:cubicBezTo>
                        <a:pt x="24" y="348"/>
                        <a:pt x="25" y="348"/>
                        <a:pt x="25" y="348"/>
                      </a:cubicBezTo>
                      <a:cubicBezTo>
                        <a:pt x="25" y="349"/>
                        <a:pt x="26" y="350"/>
                        <a:pt x="26" y="351"/>
                      </a:cubicBezTo>
                      <a:cubicBezTo>
                        <a:pt x="26" y="351"/>
                        <a:pt x="26" y="351"/>
                        <a:pt x="27" y="351"/>
                      </a:cubicBezTo>
                      <a:cubicBezTo>
                        <a:pt x="28" y="350"/>
                        <a:pt x="28" y="350"/>
                        <a:pt x="28" y="351"/>
                      </a:cubicBezTo>
                      <a:cubicBezTo>
                        <a:pt x="28" y="351"/>
                        <a:pt x="28" y="351"/>
                        <a:pt x="29" y="351"/>
                      </a:cubicBezTo>
                      <a:cubicBezTo>
                        <a:pt x="29" y="351"/>
                        <a:pt x="30" y="351"/>
                        <a:pt x="30" y="351"/>
                      </a:cubicBezTo>
                      <a:cubicBezTo>
                        <a:pt x="31" y="353"/>
                        <a:pt x="33" y="352"/>
                        <a:pt x="35" y="351"/>
                      </a:cubicBezTo>
                      <a:cubicBezTo>
                        <a:pt x="37" y="351"/>
                        <a:pt x="39" y="351"/>
                        <a:pt x="40" y="349"/>
                      </a:cubicBezTo>
                      <a:cubicBezTo>
                        <a:pt x="40" y="350"/>
                        <a:pt x="43" y="350"/>
                        <a:pt x="43" y="351"/>
                      </a:cubicBezTo>
                      <a:cubicBezTo>
                        <a:pt x="45" y="351"/>
                        <a:pt x="44" y="352"/>
                        <a:pt x="45" y="353"/>
                      </a:cubicBezTo>
                      <a:cubicBezTo>
                        <a:pt x="46" y="352"/>
                        <a:pt x="46" y="353"/>
                        <a:pt x="46" y="353"/>
                      </a:cubicBezTo>
                      <a:cubicBezTo>
                        <a:pt x="46" y="354"/>
                        <a:pt x="47" y="354"/>
                        <a:pt x="47" y="355"/>
                      </a:cubicBezTo>
                      <a:cubicBezTo>
                        <a:pt x="47" y="355"/>
                        <a:pt x="47" y="355"/>
                        <a:pt x="47" y="356"/>
                      </a:cubicBezTo>
                      <a:cubicBezTo>
                        <a:pt x="48" y="356"/>
                        <a:pt x="47" y="357"/>
                        <a:pt x="48" y="358"/>
                      </a:cubicBezTo>
                      <a:cubicBezTo>
                        <a:pt x="48" y="358"/>
                        <a:pt x="49" y="358"/>
                        <a:pt x="49" y="359"/>
                      </a:cubicBezTo>
                      <a:cubicBezTo>
                        <a:pt x="49" y="359"/>
                        <a:pt x="49" y="360"/>
                        <a:pt x="50" y="361"/>
                      </a:cubicBezTo>
                      <a:cubicBezTo>
                        <a:pt x="50" y="361"/>
                        <a:pt x="52" y="363"/>
                        <a:pt x="52" y="363"/>
                      </a:cubicBezTo>
                      <a:cubicBezTo>
                        <a:pt x="51" y="365"/>
                        <a:pt x="53" y="365"/>
                        <a:pt x="54" y="365"/>
                      </a:cubicBezTo>
                      <a:cubicBezTo>
                        <a:pt x="55" y="366"/>
                        <a:pt x="55" y="366"/>
                        <a:pt x="56" y="367"/>
                      </a:cubicBezTo>
                      <a:cubicBezTo>
                        <a:pt x="57" y="367"/>
                        <a:pt x="57" y="368"/>
                        <a:pt x="58" y="369"/>
                      </a:cubicBezTo>
                      <a:cubicBezTo>
                        <a:pt x="59" y="369"/>
                        <a:pt x="60" y="369"/>
                        <a:pt x="61" y="369"/>
                      </a:cubicBezTo>
                      <a:cubicBezTo>
                        <a:pt x="61" y="369"/>
                        <a:pt x="63" y="369"/>
                        <a:pt x="63" y="369"/>
                      </a:cubicBezTo>
                      <a:cubicBezTo>
                        <a:pt x="65" y="370"/>
                        <a:pt x="66" y="370"/>
                        <a:pt x="67" y="370"/>
                      </a:cubicBezTo>
                      <a:cubicBezTo>
                        <a:pt x="68" y="370"/>
                        <a:pt x="68" y="369"/>
                        <a:pt x="70" y="369"/>
                      </a:cubicBezTo>
                      <a:cubicBezTo>
                        <a:pt x="69" y="369"/>
                        <a:pt x="69" y="370"/>
                        <a:pt x="69" y="371"/>
                      </a:cubicBezTo>
                      <a:cubicBezTo>
                        <a:pt x="68" y="371"/>
                        <a:pt x="68" y="371"/>
                        <a:pt x="69" y="372"/>
                      </a:cubicBezTo>
                      <a:cubicBezTo>
                        <a:pt x="68" y="373"/>
                        <a:pt x="68" y="373"/>
                        <a:pt x="69" y="373"/>
                      </a:cubicBezTo>
                      <a:cubicBezTo>
                        <a:pt x="71" y="375"/>
                        <a:pt x="71" y="376"/>
                        <a:pt x="71" y="378"/>
                      </a:cubicBezTo>
                      <a:cubicBezTo>
                        <a:pt x="72" y="379"/>
                        <a:pt x="75" y="386"/>
                        <a:pt x="75" y="386"/>
                      </a:cubicBezTo>
                      <a:cubicBezTo>
                        <a:pt x="74" y="387"/>
                        <a:pt x="74" y="387"/>
                        <a:pt x="74" y="387"/>
                      </a:cubicBezTo>
                      <a:cubicBezTo>
                        <a:pt x="75" y="388"/>
                        <a:pt x="75" y="388"/>
                        <a:pt x="75" y="389"/>
                      </a:cubicBezTo>
                      <a:cubicBezTo>
                        <a:pt x="74" y="389"/>
                        <a:pt x="74" y="389"/>
                        <a:pt x="74" y="389"/>
                      </a:cubicBezTo>
                      <a:cubicBezTo>
                        <a:pt x="73" y="392"/>
                        <a:pt x="73" y="392"/>
                        <a:pt x="74" y="394"/>
                      </a:cubicBezTo>
                      <a:cubicBezTo>
                        <a:pt x="75" y="394"/>
                        <a:pt x="75" y="395"/>
                        <a:pt x="76" y="395"/>
                      </a:cubicBezTo>
                      <a:cubicBezTo>
                        <a:pt x="77" y="395"/>
                        <a:pt x="77" y="393"/>
                        <a:pt x="77" y="392"/>
                      </a:cubicBezTo>
                      <a:cubicBezTo>
                        <a:pt x="79" y="393"/>
                        <a:pt x="79" y="392"/>
                        <a:pt x="79" y="394"/>
                      </a:cubicBezTo>
                      <a:cubicBezTo>
                        <a:pt x="80" y="396"/>
                        <a:pt x="80" y="396"/>
                        <a:pt x="82" y="397"/>
                      </a:cubicBezTo>
                      <a:cubicBezTo>
                        <a:pt x="82" y="397"/>
                        <a:pt x="83" y="398"/>
                        <a:pt x="83" y="398"/>
                      </a:cubicBezTo>
                      <a:cubicBezTo>
                        <a:pt x="84" y="399"/>
                        <a:pt x="83" y="400"/>
                        <a:pt x="83" y="401"/>
                      </a:cubicBezTo>
                      <a:cubicBezTo>
                        <a:pt x="83" y="401"/>
                        <a:pt x="83" y="402"/>
                        <a:pt x="83" y="403"/>
                      </a:cubicBezTo>
                      <a:cubicBezTo>
                        <a:pt x="83" y="403"/>
                        <a:pt x="84" y="404"/>
                        <a:pt x="84" y="404"/>
                      </a:cubicBezTo>
                      <a:cubicBezTo>
                        <a:pt x="84" y="404"/>
                        <a:pt x="84" y="402"/>
                        <a:pt x="84" y="401"/>
                      </a:cubicBezTo>
                      <a:cubicBezTo>
                        <a:pt x="86" y="402"/>
                        <a:pt x="85" y="403"/>
                        <a:pt x="86" y="404"/>
                      </a:cubicBezTo>
                      <a:cubicBezTo>
                        <a:pt x="87" y="405"/>
                        <a:pt x="88" y="404"/>
                        <a:pt x="89" y="404"/>
                      </a:cubicBezTo>
                      <a:cubicBezTo>
                        <a:pt x="90" y="404"/>
                        <a:pt x="90" y="405"/>
                        <a:pt x="91" y="405"/>
                      </a:cubicBezTo>
                      <a:cubicBezTo>
                        <a:pt x="92" y="405"/>
                        <a:pt x="92" y="405"/>
                        <a:pt x="93" y="405"/>
                      </a:cubicBezTo>
                      <a:cubicBezTo>
                        <a:pt x="95" y="407"/>
                        <a:pt x="93" y="408"/>
                        <a:pt x="97" y="407"/>
                      </a:cubicBezTo>
                      <a:close/>
                      <a:moveTo>
                        <a:pt x="229" y="159"/>
                      </a:moveTo>
                      <a:cubicBezTo>
                        <a:pt x="230" y="159"/>
                        <a:pt x="230" y="160"/>
                        <a:pt x="229" y="160"/>
                      </a:cubicBezTo>
                      <a:cubicBezTo>
                        <a:pt x="229" y="159"/>
                        <a:pt x="229" y="159"/>
                        <a:pt x="229" y="159"/>
                      </a:cubicBezTo>
                      <a:close/>
                      <a:moveTo>
                        <a:pt x="266" y="115"/>
                      </a:moveTo>
                      <a:cubicBezTo>
                        <a:pt x="266" y="115"/>
                        <a:pt x="267" y="116"/>
                        <a:pt x="268" y="116"/>
                      </a:cubicBezTo>
                      <a:cubicBezTo>
                        <a:pt x="268" y="117"/>
                        <a:pt x="268" y="117"/>
                        <a:pt x="267" y="117"/>
                      </a:cubicBezTo>
                      <a:cubicBezTo>
                        <a:pt x="267" y="117"/>
                        <a:pt x="266" y="118"/>
                        <a:pt x="266" y="118"/>
                      </a:cubicBezTo>
                      <a:cubicBezTo>
                        <a:pt x="266" y="117"/>
                        <a:pt x="265" y="115"/>
                        <a:pt x="266" y="115"/>
                      </a:cubicBezTo>
                      <a:close/>
                      <a:moveTo>
                        <a:pt x="263" y="107"/>
                      </a:moveTo>
                      <a:cubicBezTo>
                        <a:pt x="263" y="107"/>
                        <a:pt x="264" y="107"/>
                        <a:pt x="264" y="107"/>
                      </a:cubicBezTo>
                      <a:cubicBezTo>
                        <a:pt x="264" y="107"/>
                        <a:pt x="264" y="108"/>
                        <a:pt x="263" y="108"/>
                      </a:cubicBezTo>
                      <a:cubicBezTo>
                        <a:pt x="263" y="108"/>
                        <a:pt x="263" y="108"/>
                        <a:pt x="263" y="107"/>
                      </a:cubicBezTo>
                      <a:close/>
                      <a:moveTo>
                        <a:pt x="250" y="113"/>
                      </a:moveTo>
                      <a:cubicBezTo>
                        <a:pt x="250" y="113"/>
                        <a:pt x="251" y="113"/>
                        <a:pt x="251" y="112"/>
                      </a:cubicBezTo>
                      <a:cubicBezTo>
                        <a:pt x="252" y="112"/>
                        <a:pt x="252" y="111"/>
                        <a:pt x="253" y="111"/>
                      </a:cubicBezTo>
                      <a:cubicBezTo>
                        <a:pt x="252" y="112"/>
                        <a:pt x="252" y="113"/>
                        <a:pt x="252" y="113"/>
                      </a:cubicBezTo>
                      <a:cubicBezTo>
                        <a:pt x="251" y="114"/>
                        <a:pt x="251" y="114"/>
                        <a:pt x="250" y="115"/>
                      </a:cubicBezTo>
                      <a:cubicBezTo>
                        <a:pt x="250" y="115"/>
                        <a:pt x="249" y="115"/>
                        <a:pt x="249" y="115"/>
                      </a:cubicBezTo>
                      <a:cubicBezTo>
                        <a:pt x="249" y="114"/>
                        <a:pt x="250" y="114"/>
                        <a:pt x="250" y="113"/>
                      </a:cubicBezTo>
                      <a:close/>
                      <a:moveTo>
                        <a:pt x="243" y="119"/>
                      </a:moveTo>
                      <a:cubicBezTo>
                        <a:pt x="243" y="119"/>
                        <a:pt x="246" y="117"/>
                        <a:pt x="245" y="119"/>
                      </a:cubicBezTo>
                      <a:cubicBezTo>
                        <a:pt x="244" y="121"/>
                        <a:pt x="243" y="121"/>
                        <a:pt x="241" y="122"/>
                      </a:cubicBezTo>
                      <a:cubicBezTo>
                        <a:pt x="240" y="121"/>
                        <a:pt x="242" y="120"/>
                        <a:pt x="243" y="119"/>
                      </a:cubicBezTo>
                      <a:close/>
                      <a:moveTo>
                        <a:pt x="240" y="103"/>
                      </a:moveTo>
                      <a:cubicBezTo>
                        <a:pt x="239" y="103"/>
                        <a:pt x="239" y="103"/>
                        <a:pt x="239" y="104"/>
                      </a:cubicBezTo>
                      <a:cubicBezTo>
                        <a:pt x="238" y="104"/>
                        <a:pt x="238" y="104"/>
                        <a:pt x="237" y="104"/>
                      </a:cubicBezTo>
                      <a:cubicBezTo>
                        <a:pt x="238" y="103"/>
                        <a:pt x="239" y="103"/>
                        <a:pt x="240" y="103"/>
                      </a:cubicBezTo>
                      <a:close/>
                      <a:moveTo>
                        <a:pt x="238" y="101"/>
                      </a:moveTo>
                      <a:cubicBezTo>
                        <a:pt x="237" y="102"/>
                        <a:pt x="237" y="102"/>
                        <a:pt x="236" y="102"/>
                      </a:cubicBezTo>
                      <a:cubicBezTo>
                        <a:pt x="237" y="101"/>
                        <a:pt x="235" y="101"/>
                        <a:pt x="235" y="101"/>
                      </a:cubicBezTo>
                      <a:cubicBezTo>
                        <a:pt x="236" y="100"/>
                        <a:pt x="236" y="100"/>
                        <a:pt x="238" y="101"/>
                      </a:cubicBezTo>
                      <a:close/>
                      <a:moveTo>
                        <a:pt x="236" y="109"/>
                      </a:moveTo>
                      <a:cubicBezTo>
                        <a:pt x="236" y="109"/>
                        <a:pt x="235" y="109"/>
                        <a:pt x="235" y="109"/>
                      </a:cubicBezTo>
                      <a:cubicBezTo>
                        <a:pt x="235" y="109"/>
                        <a:pt x="236" y="109"/>
                        <a:pt x="236" y="109"/>
                      </a:cubicBezTo>
                      <a:close/>
                      <a:moveTo>
                        <a:pt x="228" y="129"/>
                      </a:moveTo>
                      <a:cubicBezTo>
                        <a:pt x="227" y="129"/>
                        <a:pt x="226" y="130"/>
                        <a:pt x="226" y="130"/>
                      </a:cubicBezTo>
                      <a:cubicBezTo>
                        <a:pt x="227" y="129"/>
                        <a:pt x="227" y="129"/>
                        <a:pt x="228" y="129"/>
                      </a:cubicBezTo>
                      <a:cubicBezTo>
                        <a:pt x="228" y="129"/>
                        <a:pt x="228" y="129"/>
                        <a:pt x="228" y="129"/>
                      </a:cubicBezTo>
                      <a:close/>
                      <a:moveTo>
                        <a:pt x="222" y="129"/>
                      </a:moveTo>
                      <a:cubicBezTo>
                        <a:pt x="223" y="129"/>
                        <a:pt x="224" y="128"/>
                        <a:pt x="225" y="128"/>
                      </a:cubicBezTo>
                      <a:cubicBezTo>
                        <a:pt x="228" y="126"/>
                        <a:pt x="226" y="129"/>
                        <a:pt x="224" y="130"/>
                      </a:cubicBezTo>
                      <a:cubicBezTo>
                        <a:pt x="222" y="131"/>
                        <a:pt x="221" y="132"/>
                        <a:pt x="219" y="131"/>
                      </a:cubicBezTo>
                      <a:cubicBezTo>
                        <a:pt x="219" y="131"/>
                        <a:pt x="221" y="130"/>
                        <a:pt x="222" y="129"/>
                      </a:cubicBezTo>
                      <a:close/>
                      <a:moveTo>
                        <a:pt x="220" y="153"/>
                      </a:moveTo>
                      <a:cubicBezTo>
                        <a:pt x="220" y="153"/>
                        <a:pt x="219" y="154"/>
                        <a:pt x="218" y="154"/>
                      </a:cubicBezTo>
                      <a:cubicBezTo>
                        <a:pt x="218" y="154"/>
                        <a:pt x="218" y="154"/>
                        <a:pt x="217" y="154"/>
                      </a:cubicBezTo>
                      <a:cubicBezTo>
                        <a:pt x="218" y="153"/>
                        <a:pt x="219" y="153"/>
                        <a:pt x="220" y="153"/>
                      </a:cubicBezTo>
                      <a:close/>
                      <a:moveTo>
                        <a:pt x="202" y="167"/>
                      </a:moveTo>
                      <a:cubicBezTo>
                        <a:pt x="201" y="168"/>
                        <a:pt x="201" y="169"/>
                        <a:pt x="200" y="169"/>
                      </a:cubicBezTo>
                      <a:cubicBezTo>
                        <a:pt x="200" y="168"/>
                        <a:pt x="201" y="166"/>
                        <a:pt x="202" y="166"/>
                      </a:cubicBezTo>
                      <a:cubicBezTo>
                        <a:pt x="202" y="166"/>
                        <a:pt x="202" y="167"/>
                        <a:pt x="202" y="167"/>
                      </a:cubicBezTo>
                      <a:close/>
                      <a:moveTo>
                        <a:pt x="200" y="163"/>
                      </a:moveTo>
                      <a:cubicBezTo>
                        <a:pt x="200" y="162"/>
                        <a:pt x="199" y="162"/>
                        <a:pt x="199" y="162"/>
                      </a:cubicBezTo>
                      <a:cubicBezTo>
                        <a:pt x="199" y="161"/>
                        <a:pt x="201" y="162"/>
                        <a:pt x="201" y="163"/>
                      </a:cubicBezTo>
                      <a:cubicBezTo>
                        <a:pt x="201" y="162"/>
                        <a:pt x="202" y="162"/>
                        <a:pt x="202" y="162"/>
                      </a:cubicBezTo>
                      <a:cubicBezTo>
                        <a:pt x="201" y="163"/>
                        <a:pt x="198" y="164"/>
                        <a:pt x="197" y="164"/>
                      </a:cubicBezTo>
                      <a:cubicBezTo>
                        <a:pt x="197" y="164"/>
                        <a:pt x="199" y="163"/>
                        <a:pt x="200" y="163"/>
                      </a:cubicBezTo>
                      <a:close/>
                      <a:moveTo>
                        <a:pt x="286" y="25"/>
                      </a:moveTo>
                      <a:cubicBezTo>
                        <a:pt x="285" y="25"/>
                        <a:pt x="285" y="25"/>
                        <a:pt x="284" y="26"/>
                      </a:cubicBezTo>
                      <a:cubicBezTo>
                        <a:pt x="285" y="25"/>
                        <a:pt x="285" y="25"/>
                        <a:pt x="286" y="25"/>
                      </a:cubicBezTo>
                      <a:close/>
                      <a:moveTo>
                        <a:pt x="146" y="170"/>
                      </a:moveTo>
                      <a:cubicBezTo>
                        <a:pt x="142" y="170"/>
                        <a:pt x="142" y="176"/>
                        <a:pt x="140" y="178"/>
                      </a:cubicBezTo>
                      <a:cubicBezTo>
                        <a:pt x="139" y="179"/>
                        <a:pt x="138" y="180"/>
                        <a:pt x="137" y="181"/>
                      </a:cubicBezTo>
                      <a:cubicBezTo>
                        <a:pt x="136" y="182"/>
                        <a:pt x="134" y="185"/>
                        <a:pt x="132" y="184"/>
                      </a:cubicBezTo>
                      <a:cubicBezTo>
                        <a:pt x="131" y="183"/>
                        <a:pt x="134" y="178"/>
                        <a:pt x="134" y="178"/>
                      </a:cubicBezTo>
                      <a:cubicBezTo>
                        <a:pt x="135" y="176"/>
                        <a:pt x="136" y="175"/>
                        <a:pt x="137" y="173"/>
                      </a:cubicBezTo>
                      <a:cubicBezTo>
                        <a:pt x="139" y="170"/>
                        <a:pt x="143" y="168"/>
                        <a:pt x="145" y="165"/>
                      </a:cubicBezTo>
                      <a:cubicBezTo>
                        <a:pt x="143" y="165"/>
                        <a:pt x="141" y="168"/>
                        <a:pt x="140" y="168"/>
                      </a:cubicBezTo>
                      <a:cubicBezTo>
                        <a:pt x="141" y="166"/>
                        <a:pt x="143" y="165"/>
                        <a:pt x="145" y="163"/>
                      </a:cubicBezTo>
                      <a:cubicBezTo>
                        <a:pt x="146" y="162"/>
                        <a:pt x="146" y="161"/>
                        <a:pt x="147" y="161"/>
                      </a:cubicBezTo>
                      <a:cubicBezTo>
                        <a:pt x="148" y="161"/>
                        <a:pt x="150" y="159"/>
                        <a:pt x="149" y="161"/>
                      </a:cubicBezTo>
                      <a:cubicBezTo>
                        <a:pt x="149" y="161"/>
                        <a:pt x="150" y="160"/>
                        <a:pt x="150" y="160"/>
                      </a:cubicBezTo>
                      <a:cubicBezTo>
                        <a:pt x="150" y="160"/>
                        <a:pt x="151" y="160"/>
                        <a:pt x="151" y="160"/>
                      </a:cubicBezTo>
                      <a:cubicBezTo>
                        <a:pt x="152" y="159"/>
                        <a:pt x="153" y="159"/>
                        <a:pt x="153" y="159"/>
                      </a:cubicBezTo>
                      <a:cubicBezTo>
                        <a:pt x="154" y="159"/>
                        <a:pt x="154" y="159"/>
                        <a:pt x="155" y="158"/>
                      </a:cubicBezTo>
                      <a:cubicBezTo>
                        <a:pt x="155" y="158"/>
                        <a:pt x="156" y="159"/>
                        <a:pt x="156" y="159"/>
                      </a:cubicBezTo>
                      <a:cubicBezTo>
                        <a:pt x="157" y="159"/>
                        <a:pt x="157" y="159"/>
                        <a:pt x="158" y="159"/>
                      </a:cubicBezTo>
                      <a:cubicBezTo>
                        <a:pt x="158" y="159"/>
                        <a:pt x="158" y="158"/>
                        <a:pt x="159" y="158"/>
                      </a:cubicBezTo>
                      <a:cubicBezTo>
                        <a:pt x="158" y="160"/>
                        <a:pt x="160" y="159"/>
                        <a:pt x="160" y="159"/>
                      </a:cubicBezTo>
                      <a:cubicBezTo>
                        <a:pt x="160" y="159"/>
                        <a:pt x="160" y="157"/>
                        <a:pt x="160" y="157"/>
                      </a:cubicBezTo>
                      <a:cubicBezTo>
                        <a:pt x="159" y="157"/>
                        <a:pt x="159" y="157"/>
                        <a:pt x="158" y="157"/>
                      </a:cubicBezTo>
                      <a:cubicBezTo>
                        <a:pt x="158" y="156"/>
                        <a:pt x="159" y="155"/>
                        <a:pt x="159" y="154"/>
                      </a:cubicBezTo>
                      <a:cubicBezTo>
                        <a:pt x="158" y="154"/>
                        <a:pt x="157" y="155"/>
                        <a:pt x="156" y="155"/>
                      </a:cubicBezTo>
                      <a:cubicBezTo>
                        <a:pt x="155" y="156"/>
                        <a:pt x="152" y="156"/>
                        <a:pt x="151" y="157"/>
                      </a:cubicBezTo>
                      <a:cubicBezTo>
                        <a:pt x="151" y="156"/>
                        <a:pt x="151" y="156"/>
                        <a:pt x="151" y="156"/>
                      </a:cubicBezTo>
                      <a:cubicBezTo>
                        <a:pt x="150" y="156"/>
                        <a:pt x="150" y="156"/>
                        <a:pt x="149" y="156"/>
                      </a:cubicBezTo>
                      <a:cubicBezTo>
                        <a:pt x="150" y="155"/>
                        <a:pt x="150" y="154"/>
                        <a:pt x="150" y="153"/>
                      </a:cubicBezTo>
                      <a:cubicBezTo>
                        <a:pt x="149" y="153"/>
                        <a:pt x="148" y="153"/>
                        <a:pt x="147" y="154"/>
                      </a:cubicBezTo>
                      <a:cubicBezTo>
                        <a:pt x="147" y="154"/>
                        <a:pt x="147" y="153"/>
                        <a:pt x="147" y="153"/>
                      </a:cubicBezTo>
                      <a:cubicBezTo>
                        <a:pt x="147" y="153"/>
                        <a:pt x="149" y="151"/>
                        <a:pt x="148" y="152"/>
                      </a:cubicBezTo>
                      <a:cubicBezTo>
                        <a:pt x="150" y="152"/>
                        <a:pt x="152" y="151"/>
                        <a:pt x="152" y="150"/>
                      </a:cubicBezTo>
                      <a:cubicBezTo>
                        <a:pt x="149" y="150"/>
                        <a:pt x="147" y="152"/>
                        <a:pt x="145" y="153"/>
                      </a:cubicBezTo>
                      <a:cubicBezTo>
                        <a:pt x="143" y="154"/>
                        <a:pt x="141" y="155"/>
                        <a:pt x="139" y="155"/>
                      </a:cubicBezTo>
                      <a:cubicBezTo>
                        <a:pt x="140" y="154"/>
                        <a:pt x="138" y="155"/>
                        <a:pt x="139" y="153"/>
                      </a:cubicBezTo>
                      <a:cubicBezTo>
                        <a:pt x="138" y="154"/>
                        <a:pt x="137" y="154"/>
                        <a:pt x="136" y="154"/>
                      </a:cubicBezTo>
                      <a:cubicBezTo>
                        <a:pt x="135" y="154"/>
                        <a:pt x="138" y="154"/>
                        <a:pt x="135" y="154"/>
                      </a:cubicBezTo>
                      <a:cubicBezTo>
                        <a:pt x="138" y="151"/>
                        <a:pt x="142" y="150"/>
                        <a:pt x="146" y="148"/>
                      </a:cubicBezTo>
                      <a:cubicBezTo>
                        <a:pt x="146" y="148"/>
                        <a:pt x="148" y="148"/>
                        <a:pt x="148" y="147"/>
                      </a:cubicBezTo>
                      <a:cubicBezTo>
                        <a:pt x="149" y="146"/>
                        <a:pt x="150" y="145"/>
                        <a:pt x="151" y="144"/>
                      </a:cubicBezTo>
                      <a:cubicBezTo>
                        <a:pt x="152" y="144"/>
                        <a:pt x="153" y="144"/>
                        <a:pt x="154" y="144"/>
                      </a:cubicBezTo>
                      <a:cubicBezTo>
                        <a:pt x="154" y="143"/>
                        <a:pt x="155" y="143"/>
                        <a:pt x="156" y="142"/>
                      </a:cubicBezTo>
                      <a:cubicBezTo>
                        <a:pt x="156" y="143"/>
                        <a:pt x="155" y="143"/>
                        <a:pt x="155" y="143"/>
                      </a:cubicBezTo>
                      <a:cubicBezTo>
                        <a:pt x="155" y="143"/>
                        <a:pt x="155" y="143"/>
                        <a:pt x="155" y="144"/>
                      </a:cubicBezTo>
                      <a:cubicBezTo>
                        <a:pt x="156" y="143"/>
                        <a:pt x="156" y="142"/>
                        <a:pt x="157" y="141"/>
                      </a:cubicBezTo>
                      <a:cubicBezTo>
                        <a:pt x="158" y="141"/>
                        <a:pt x="158" y="142"/>
                        <a:pt x="159" y="142"/>
                      </a:cubicBezTo>
                      <a:cubicBezTo>
                        <a:pt x="159" y="142"/>
                        <a:pt x="160" y="141"/>
                        <a:pt x="161" y="141"/>
                      </a:cubicBezTo>
                      <a:cubicBezTo>
                        <a:pt x="160" y="143"/>
                        <a:pt x="161" y="141"/>
                        <a:pt x="162" y="141"/>
                      </a:cubicBezTo>
                      <a:cubicBezTo>
                        <a:pt x="162" y="143"/>
                        <a:pt x="161" y="144"/>
                        <a:pt x="161" y="144"/>
                      </a:cubicBezTo>
                      <a:cubicBezTo>
                        <a:pt x="161" y="145"/>
                        <a:pt x="162" y="146"/>
                        <a:pt x="161" y="147"/>
                      </a:cubicBezTo>
                      <a:cubicBezTo>
                        <a:pt x="162" y="147"/>
                        <a:pt x="163" y="147"/>
                        <a:pt x="164" y="147"/>
                      </a:cubicBezTo>
                      <a:cubicBezTo>
                        <a:pt x="163" y="148"/>
                        <a:pt x="162" y="150"/>
                        <a:pt x="164" y="151"/>
                      </a:cubicBezTo>
                      <a:cubicBezTo>
                        <a:pt x="161" y="152"/>
                        <a:pt x="162" y="154"/>
                        <a:pt x="161" y="156"/>
                      </a:cubicBezTo>
                      <a:cubicBezTo>
                        <a:pt x="161" y="156"/>
                        <a:pt x="161" y="156"/>
                        <a:pt x="161" y="156"/>
                      </a:cubicBezTo>
                      <a:cubicBezTo>
                        <a:pt x="162" y="156"/>
                        <a:pt x="162" y="156"/>
                        <a:pt x="162" y="157"/>
                      </a:cubicBezTo>
                      <a:cubicBezTo>
                        <a:pt x="162" y="157"/>
                        <a:pt x="162" y="157"/>
                        <a:pt x="163" y="157"/>
                      </a:cubicBezTo>
                      <a:cubicBezTo>
                        <a:pt x="163" y="157"/>
                        <a:pt x="163" y="157"/>
                        <a:pt x="163" y="158"/>
                      </a:cubicBezTo>
                      <a:cubicBezTo>
                        <a:pt x="163" y="158"/>
                        <a:pt x="164" y="157"/>
                        <a:pt x="164" y="158"/>
                      </a:cubicBezTo>
                      <a:cubicBezTo>
                        <a:pt x="165" y="158"/>
                        <a:pt x="166" y="158"/>
                        <a:pt x="167" y="158"/>
                      </a:cubicBezTo>
                      <a:cubicBezTo>
                        <a:pt x="166" y="158"/>
                        <a:pt x="168" y="158"/>
                        <a:pt x="168" y="158"/>
                      </a:cubicBezTo>
                      <a:cubicBezTo>
                        <a:pt x="168" y="158"/>
                        <a:pt x="169" y="158"/>
                        <a:pt x="169" y="158"/>
                      </a:cubicBezTo>
                      <a:cubicBezTo>
                        <a:pt x="169" y="159"/>
                        <a:pt x="169" y="159"/>
                        <a:pt x="169" y="159"/>
                      </a:cubicBezTo>
                      <a:cubicBezTo>
                        <a:pt x="170" y="160"/>
                        <a:pt x="172" y="159"/>
                        <a:pt x="173" y="159"/>
                      </a:cubicBezTo>
                      <a:cubicBezTo>
                        <a:pt x="173" y="159"/>
                        <a:pt x="173" y="160"/>
                        <a:pt x="173" y="160"/>
                      </a:cubicBezTo>
                      <a:cubicBezTo>
                        <a:pt x="174" y="160"/>
                        <a:pt x="174" y="161"/>
                        <a:pt x="174" y="161"/>
                      </a:cubicBezTo>
                      <a:cubicBezTo>
                        <a:pt x="174" y="161"/>
                        <a:pt x="175" y="161"/>
                        <a:pt x="175" y="161"/>
                      </a:cubicBezTo>
                      <a:cubicBezTo>
                        <a:pt x="174" y="163"/>
                        <a:pt x="173" y="164"/>
                        <a:pt x="175" y="166"/>
                      </a:cubicBezTo>
                      <a:cubicBezTo>
                        <a:pt x="174" y="166"/>
                        <a:pt x="174" y="167"/>
                        <a:pt x="173" y="167"/>
                      </a:cubicBezTo>
                      <a:cubicBezTo>
                        <a:pt x="173" y="166"/>
                        <a:pt x="172" y="167"/>
                        <a:pt x="172" y="167"/>
                      </a:cubicBezTo>
                      <a:cubicBezTo>
                        <a:pt x="171" y="168"/>
                        <a:pt x="172" y="167"/>
                        <a:pt x="171" y="168"/>
                      </a:cubicBezTo>
                      <a:cubicBezTo>
                        <a:pt x="172" y="168"/>
                        <a:pt x="171" y="169"/>
                        <a:pt x="171" y="169"/>
                      </a:cubicBezTo>
                      <a:cubicBezTo>
                        <a:pt x="170" y="169"/>
                        <a:pt x="169" y="169"/>
                        <a:pt x="170" y="168"/>
                      </a:cubicBezTo>
                      <a:cubicBezTo>
                        <a:pt x="168" y="168"/>
                        <a:pt x="169" y="167"/>
                        <a:pt x="167" y="168"/>
                      </a:cubicBezTo>
                      <a:cubicBezTo>
                        <a:pt x="169" y="165"/>
                        <a:pt x="164" y="168"/>
                        <a:pt x="163" y="169"/>
                      </a:cubicBezTo>
                      <a:cubicBezTo>
                        <a:pt x="162" y="171"/>
                        <a:pt x="161" y="172"/>
                        <a:pt x="161" y="173"/>
                      </a:cubicBezTo>
                      <a:cubicBezTo>
                        <a:pt x="160" y="176"/>
                        <a:pt x="158" y="175"/>
                        <a:pt x="156" y="177"/>
                      </a:cubicBezTo>
                      <a:cubicBezTo>
                        <a:pt x="156" y="176"/>
                        <a:pt x="157" y="175"/>
                        <a:pt x="157" y="174"/>
                      </a:cubicBezTo>
                      <a:cubicBezTo>
                        <a:pt x="158" y="172"/>
                        <a:pt x="158" y="171"/>
                        <a:pt x="156" y="171"/>
                      </a:cubicBezTo>
                      <a:cubicBezTo>
                        <a:pt x="155" y="171"/>
                        <a:pt x="154" y="173"/>
                        <a:pt x="153" y="173"/>
                      </a:cubicBezTo>
                      <a:cubicBezTo>
                        <a:pt x="153" y="172"/>
                        <a:pt x="156" y="169"/>
                        <a:pt x="157" y="168"/>
                      </a:cubicBezTo>
                      <a:cubicBezTo>
                        <a:pt x="159" y="166"/>
                        <a:pt x="158" y="165"/>
                        <a:pt x="159" y="163"/>
                      </a:cubicBezTo>
                      <a:cubicBezTo>
                        <a:pt x="159" y="163"/>
                        <a:pt x="159" y="162"/>
                        <a:pt x="157" y="162"/>
                      </a:cubicBezTo>
                      <a:cubicBezTo>
                        <a:pt x="157" y="161"/>
                        <a:pt x="157" y="161"/>
                        <a:pt x="157" y="160"/>
                      </a:cubicBezTo>
                      <a:cubicBezTo>
                        <a:pt x="155" y="161"/>
                        <a:pt x="155" y="162"/>
                        <a:pt x="154" y="163"/>
                      </a:cubicBezTo>
                      <a:cubicBezTo>
                        <a:pt x="154" y="163"/>
                        <a:pt x="153" y="163"/>
                        <a:pt x="153" y="163"/>
                      </a:cubicBezTo>
                      <a:cubicBezTo>
                        <a:pt x="152" y="163"/>
                        <a:pt x="152" y="164"/>
                        <a:pt x="151" y="164"/>
                      </a:cubicBezTo>
                      <a:cubicBezTo>
                        <a:pt x="151" y="164"/>
                        <a:pt x="151" y="165"/>
                        <a:pt x="150" y="165"/>
                      </a:cubicBezTo>
                      <a:cubicBezTo>
                        <a:pt x="150" y="165"/>
                        <a:pt x="150" y="166"/>
                        <a:pt x="149" y="165"/>
                      </a:cubicBezTo>
                      <a:cubicBezTo>
                        <a:pt x="149" y="165"/>
                        <a:pt x="149" y="165"/>
                        <a:pt x="148" y="166"/>
                      </a:cubicBezTo>
                      <a:cubicBezTo>
                        <a:pt x="147" y="167"/>
                        <a:pt x="146" y="168"/>
                        <a:pt x="146" y="170"/>
                      </a:cubicBezTo>
                      <a:close/>
                      <a:moveTo>
                        <a:pt x="166" y="90"/>
                      </a:moveTo>
                      <a:cubicBezTo>
                        <a:pt x="166" y="90"/>
                        <a:pt x="166" y="91"/>
                        <a:pt x="166" y="91"/>
                      </a:cubicBezTo>
                      <a:cubicBezTo>
                        <a:pt x="166" y="91"/>
                        <a:pt x="166" y="91"/>
                        <a:pt x="166" y="91"/>
                      </a:cubicBezTo>
                      <a:cubicBezTo>
                        <a:pt x="165" y="92"/>
                        <a:pt x="163" y="93"/>
                        <a:pt x="162" y="94"/>
                      </a:cubicBezTo>
                      <a:cubicBezTo>
                        <a:pt x="161" y="95"/>
                        <a:pt x="160" y="95"/>
                        <a:pt x="159" y="96"/>
                      </a:cubicBezTo>
                      <a:cubicBezTo>
                        <a:pt x="159" y="96"/>
                        <a:pt x="158" y="97"/>
                        <a:pt x="158" y="97"/>
                      </a:cubicBezTo>
                      <a:cubicBezTo>
                        <a:pt x="157" y="98"/>
                        <a:pt x="156" y="98"/>
                        <a:pt x="155" y="98"/>
                      </a:cubicBezTo>
                      <a:cubicBezTo>
                        <a:pt x="157" y="96"/>
                        <a:pt x="159" y="95"/>
                        <a:pt x="161" y="93"/>
                      </a:cubicBezTo>
                      <a:cubicBezTo>
                        <a:pt x="163" y="92"/>
                        <a:pt x="165" y="90"/>
                        <a:pt x="166" y="90"/>
                      </a:cubicBezTo>
                      <a:close/>
                      <a:moveTo>
                        <a:pt x="164" y="90"/>
                      </a:moveTo>
                      <a:cubicBezTo>
                        <a:pt x="165" y="89"/>
                        <a:pt x="166" y="88"/>
                        <a:pt x="167" y="88"/>
                      </a:cubicBezTo>
                      <a:cubicBezTo>
                        <a:pt x="167" y="89"/>
                        <a:pt x="165" y="90"/>
                        <a:pt x="164" y="90"/>
                      </a:cubicBezTo>
                      <a:close/>
                      <a:moveTo>
                        <a:pt x="160" y="138"/>
                      </a:moveTo>
                      <a:cubicBezTo>
                        <a:pt x="159" y="138"/>
                        <a:pt x="159" y="138"/>
                        <a:pt x="159" y="138"/>
                      </a:cubicBezTo>
                      <a:cubicBezTo>
                        <a:pt x="159" y="137"/>
                        <a:pt x="159" y="137"/>
                        <a:pt x="160" y="136"/>
                      </a:cubicBezTo>
                      <a:cubicBezTo>
                        <a:pt x="159" y="136"/>
                        <a:pt x="159" y="137"/>
                        <a:pt x="158" y="137"/>
                      </a:cubicBezTo>
                      <a:cubicBezTo>
                        <a:pt x="159" y="135"/>
                        <a:pt x="161" y="134"/>
                        <a:pt x="163" y="133"/>
                      </a:cubicBezTo>
                      <a:cubicBezTo>
                        <a:pt x="162" y="136"/>
                        <a:pt x="162" y="137"/>
                        <a:pt x="160" y="138"/>
                      </a:cubicBezTo>
                      <a:cubicBezTo>
                        <a:pt x="160" y="138"/>
                        <a:pt x="160" y="137"/>
                        <a:pt x="160" y="138"/>
                      </a:cubicBezTo>
                      <a:close/>
                      <a:moveTo>
                        <a:pt x="174" y="169"/>
                      </a:moveTo>
                      <a:cubicBezTo>
                        <a:pt x="174" y="169"/>
                        <a:pt x="173" y="170"/>
                        <a:pt x="172" y="170"/>
                      </a:cubicBezTo>
                      <a:cubicBezTo>
                        <a:pt x="172" y="169"/>
                        <a:pt x="174" y="168"/>
                        <a:pt x="175" y="168"/>
                      </a:cubicBezTo>
                      <a:cubicBezTo>
                        <a:pt x="174" y="168"/>
                        <a:pt x="174" y="169"/>
                        <a:pt x="174" y="169"/>
                      </a:cubicBezTo>
                      <a:close/>
                      <a:moveTo>
                        <a:pt x="186" y="170"/>
                      </a:moveTo>
                      <a:cubicBezTo>
                        <a:pt x="187" y="169"/>
                        <a:pt x="189" y="168"/>
                        <a:pt x="190" y="168"/>
                      </a:cubicBezTo>
                      <a:cubicBezTo>
                        <a:pt x="189" y="169"/>
                        <a:pt x="186" y="170"/>
                        <a:pt x="186" y="172"/>
                      </a:cubicBezTo>
                      <a:cubicBezTo>
                        <a:pt x="183" y="174"/>
                        <a:pt x="181" y="176"/>
                        <a:pt x="177" y="176"/>
                      </a:cubicBezTo>
                      <a:cubicBezTo>
                        <a:pt x="175" y="176"/>
                        <a:pt x="175" y="175"/>
                        <a:pt x="173" y="176"/>
                      </a:cubicBezTo>
                      <a:cubicBezTo>
                        <a:pt x="172" y="176"/>
                        <a:pt x="171" y="176"/>
                        <a:pt x="171" y="176"/>
                      </a:cubicBezTo>
                      <a:cubicBezTo>
                        <a:pt x="170" y="176"/>
                        <a:pt x="170" y="176"/>
                        <a:pt x="170" y="177"/>
                      </a:cubicBezTo>
                      <a:cubicBezTo>
                        <a:pt x="169" y="178"/>
                        <a:pt x="169" y="178"/>
                        <a:pt x="168" y="179"/>
                      </a:cubicBezTo>
                      <a:cubicBezTo>
                        <a:pt x="166" y="181"/>
                        <a:pt x="163" y="182"/>
                        <a:pt x="160" y="183"/>
                      </a:cubicBezTo>
                      <a:cubicBezTo>
                        <a:pt x="156" y="184"/>
                        <a:pt x="153" y="187"/>
                        <a:pt x="148" y="187"/>
                      </a:cubicBezTo>
                      <a:cubicBezTo>
                        <a:pt x="149" y="186"/>
                        <a:pt x="149" y="186"/>
                        <a:pt x="148" y="186"/>
                      </a:cubicBezTo>
                      <a:cubicBezTo>
                        <a:pt x="149" y="186"/>
                        <a:pt x="149" y="186"/>
                        <a:pt x="150" y="185"/>
                      </a:cubicBezTo>
                      <a:cubicBezTo>
                        <a:pt x="149" y="185"/>
                        <a:pt x="149" y="185"/>
                        <a:pt x="149" y="184"/>
                      </a:cubicBezTo>
                      <a:cubicBezTo>
                        <a:pt x="149" y="185"/>
                        <a:pt x="148" y="185"/>
                        <a:pt x="148" y="185"/>
                      </a:cubicBezTo>
                      <a:cubicBezTo>
                        <a:pt x="149" y="183"/>
                        <a:pt x="151" y="182"/>
                        <a:pt x="152" y="181"/>
                      </a:cubicBezTo>
                      <a:cubicBezTo>
                        <a:pt x="153" y="179"/>
                        <a:pt x="153" y="178"/>
                        <a:pt x="155" y="178"/>
                      </a:cubicBezTo>
                      <a:cubicBezTo>
                        <a:pt x="154" y="180"/>
                        <a:pt x="152" y="181"/>
                        <a:pt x="151" y="182"/>
                      </a:cubicBezTo>
                      <a:cubicBezTo>
                        <a:pt x="154" y="182"/>
                        <a:pt x="156" y="181"/>
                        <a:pt x="159" y="179"/>
                      </a:cubicBezTo>
                      <a:cubicBezTo>
                        <a:pt x="161" y="178"/>
                        <a:pt x="164" y="177"/>
                        <a:pt x="166" y="177"/>
                      </a:cubicBezTo>
                      <a:cubicBezTo>
                        <a:pt x="168" y="176"/>
                        <a:pt x="169" y="178"/>
                        <a:pt x="170" y="175"/>
                      </a:cubicBezTo>
                      <a:cubicBezTo>
                        <a:pt x="169" y="175"/>
                        <a:pt x="169" y="175"/>
                        <a:pt x="169" y="175"/>
                      </a:cubicBezTo>
                      <a:cubicBezTo>
                        <a:pt x="170" y="173"/>
                        <a:pt x="173" y="172"/>
                        <a:pt x="175" y="172"/>
                      </a:cubicBezTo>
                      <a:cubicBezTo>
                        <a:pt x="176" y="172"/>
                        <a:pt x="177" y="172"/>
                        <a:pt x="178" y="172"/>
                      </a:cubicBezTo>
                      <a:cubicBezTo>
                        <a:pt x="179" y="172"/>
                        <a:pt x="179" y="172"/>
                        <a:pt x="179" y="173"/>
                      </a:cubicBezTo>
                      <a:cubicBezTo>
                        <a:pt x="180" y="173"/>
                        <a:pt x="182" y="173"/>
                        <a:pt x="183" y="171"/>
                      </a:cubicBezTo>
                      <a:cubicBezTo>
                        <a:pt x="182" y="172"/>
                        <a:pt x="182" y="172"/>
                        <a:pt x="181" y="172"/>
                      </a:cubicBezTo>
                      <a:cubicBezTo>
                        <a:pt x="181" y="172"/>
                        <a:pt x="181" y="172"/>
                        <a:pt x="181" y="171"/>
                      </a:cubicBezTo>
                      <a:cubicBezTo>
                        <a:pt x="180" y="171"/>
                        <a:pt x="180" y="170"/>
                        <a:pt x="179" y="170"/>
                      </a:cubicBezTo>
                      <a:cubicBezTo>
                        <a:pt x="179" y="170"/>
                        <a:pt x="182" y="169"/>
                        <a:pt x="182" y="170"/>
                      </a:cubicBezTo>
                      <a:cubicBezTo>
                        <a:pt x="182" y="169"/>
                        <a:pt x="183" y="170"/>
                        <a:pt x="183" y="170"/>
                      </a:cubicBezTo>
                      <a:cubicBezTo>
                        <a:pt x="184" y="170"/>
                        <a:pt x="185" y="170"/>
                        <a:pt x="186" y="170"/>
                      </a:cubicBezTo>
                      <a:close/>
                      <a:moveTo>
                        <a:pt x="175" y="157"/>
                      </a:moveTo>
                      <a:cubicBezTo>
                        <a:pt x="176" y="156"/>
                        <a:pt x="178" y="156"/>
                        <a:pt x="179" y="157"/>
                      </a:cubicBezTo>
                      <a:cubicBezTo>
                        <a:pt x="179" y="157"/>
                        <a:pt x="178" y="158"/>
                        <a:pt x="177" y="158"/>
                      </a:cubicBezTo>
                      <a:cubicBezTo>
                        <a:pt x="178" y="157"/>
                        <a:pt x="176" y="157"/>
                        <a:pt x="175" y="157"/>
                      </a:cubicBezTo>
                      <a:close/>
                      <a:moveTo>
                        <a:pt x="227" y="38"/>
                      </a:moveTo>
                      <a:cubicBezTo>
                        <a:pt x="227" y="38"/>
                        <a:pt x="227" y="38"/>
                        <a:pt x="226" y="38"/>
                      </a:cubicBezTo>
                      <a:cubicBezTo>
                        <a:pt x="227" y="38"/>
                        <a:pt x="227" y="38"/>
                        <a:pt x="228" y="37"/>
                      </a:cubicBezTo>
                      <a:cubicBezTo>
                        <a:pt x="228" y="37"/>
                        <a:pt x="229" y="37"/>
                        <a:pt x="229" y="37"/>
                      </a:cubicBezTo>
                      <a:cubicBezTo>
                        <a:pt x="229" y="37"/>
                        <a:pt x="228" y="37"/>
                        <a:pt x="227" y="38"/>
                      </a:cubicBezTo>
                      <a:close/>
                      <a:moveTo>
                        <a:pt x="188" y="57"/>
                      </a:moveTo>
                      <a:cubicBezTo>
                        <a:pt x="188" y="58"/>
                        <a:pt x="197" y="52"/>
                        <a:pt x="198" y="52"/>
                      </a:cubicBezTo>
                      <a:cubicBezTo>
                        <a:pt x="198" y="52"/>
                        <a:pt x="198" y="52"/>
                        <a:pt x="198" y="52"/>
                      </a:cubicBezTo>
                      <a:cubicBezTo>
                        <a:pt x="198" y="52"/>
                        <a:pt x="201" y="50"/>
                        <a:pt x="201" y="50"/>
                      </a:cubicBezTo>
                      <a:cubicBezTo>
                        <a:pt x="202" y="50"/>
                        <a:pt x="200" y="51"/>
                        <a:pt x="201" y="50"/>
                      </a:cubicBezTo>
                      <a:cubicBezTo>
                        <a:pt x="201" y="50"/>
                        <a:pt x="201" y="50"/>
                        <a:pt x="201" y="50"/>
                      </a:cubicBezTo>
                      <a:cubicBezTo>
                        <a:pt x="204" y="47"/>
                        <a:pt x="210" y="45"/>
                        <a:pt x="215" y="43"/>
                      </a:cubicBezTo>
                      <a:cubicBezTo>
                        <a:pt x="216" y="43"/>
                        <a:pt x="217" y="42"/>
                        <a:pt x="218" y="42"/>
                      </a:cubicBezTo>
                      <a:cubicBezTo>
                        <a:pt x="213" y="44"/>
                        <a:pt x="207" y="47"/>
                        <a:pt x="202" y="49"/>
                      </a:cubicBezTo>
                      <a:cubicBezTo>
                        <a:pt x="204" y="49"/>
                        <a:pt x="206" y="49"/>
                        <a:pt x="208" y="48"/>
                      </a:cubicBezTo>
                      <a:cubicBezTo>
                        <a:pt x="207" y="49"/>
                        <a:pt x="206" y="49"/>
                        <a:pt x="205" y="49"/>
                      </a:cubicBezTo>
                      <a:cubicBezTo>
                        <a:pt x="204" y="50"/>
                        <a:pt x="203" y="50"/>
                        <a:pt x="203" y="51"/>
                      </a:cubicBezTo>
                      <a:cubicBezTo>
                        <a:pt x="203" y="51"/>
                        <a:pt x="204" y="51"/>
                        <a:pt x="204" y="50"/>
                      </a:cubicBezTo>
                      <a:cubicBezTo>
                        <a:pt x="202" y="52"/>
                        <a:pt x="199" y="53"/>
                        <a:pt x="197" y="54"/>
                      </a:cubicBezTo>
                      <a:cubicBezTo>
                        <a:pt x="195" y="55"/>
                        <a:pt x="194" y="56"/>
                        <a:pt x="192" y="57"/>
                      </a:cubicBezTo>
                      <a:cubicBezTo>
                        <a:pt x="193" y="56"/>
                        <a:pt x="192" y="56"/>
                        <a:pt x="193" y="56"/>
                      </a:cubicBezTo>
                      <a:cubicBezTo>
                        <a:pt x="191" y="57"/>
                        <a:pt x="188" y="59"/>
                        <a:pt x="187" y="59"/>
                      </a:cubicBezTo>
                      <a:cubicBezTo>
                        <a:pt x="187" y="58"/>
                        <a:pt x="194" y="55"/>
                        <a:pt x="194" y="55"/>
                      </a:cubicBezTo>
                      <a:cubicBezTo>
                        <a:pt x="194" y="55"/>
                        <a:pt x="188" y="58"/>
                        <a:pt x="188" y="57"/>
                      </a:cubicBezTo>
                      <a:close/>
                      <a:moveTo>
                        <a:pt x="178" y="64"/>
                      </a:moveTo>
                      <a:cubicBezTo>
                        <a:pt x="178" y="64"/>
                        <a:pt x="178" y="64"/>
                        <a:pt x="178" y="64"/>
                      </a:cubicBezTo>
                      <a:cubicBezTo>
                        <a:pt x="178" y="63"/>
                        <a:pt x="180" y="63"/>
                        <a:pt x="181" y="62"/>
                      </a:cubicBezTo>
                      <a:cubicBezTo>
                        <a:pt x="181" y="63"/>
                        <a:pt x="178" y="64"/>
                        <a:pt x="181" y="63"/>
                      </a:cubicBezTo>
                      <a:cubicBezTo>
                        <a:pt x="180" y="64"/>
                        <a:pt x="178" y="65"/>
                        <a:pt x="177" y="65"/>
                      </a:cubicBezTo>
                      <a:cubicBezTo>
                        <a:pt x="178" y="65"/>
                        <a:pt x="178" y="64"/>
                        <a:pt x="178" y="64"/>
                      </a:cubicBezTo>
                      <a:cubicBezTo>
                        <a:pt x="178" y="64"/>
                        <a:pt x="178" y="64"/>
                        <a:pt x="178" y="64"/>
                      </a:cubicBezTo>
                      <a:close/>
                      <a:moveTo>
                        <a:pt x="166" y="73"/>
                      </a:moveTo>
                      <a:cubicBezTo>
                        <a:pt x="167" y="73"/>
                        <a:pt x="167" y="73"/>
                        <a:pt x="166" y="73"/>
                      </a:cubicBezTo>
                      <a:cubicBezTo>
                        <a:pt x="167" y="73"/>
                        <a:pt x="168" y="72"/>
                        <a:pt x="168" y="71"/>
                      </a:cubicBezTo>
                      <a:cubicBezTo>
                        <a:pt x="168" y="72"/>
                        <a:pt x="168" y="72"/>
                        <a:pt x="168" y="72"/>
                      </a:cubicBezTo>
                      <a:cubicBezTo>
                        <a:pt x="170" y="72"/>
                        <a:pt x="173" y="70"/>
                        <a:pt x="175" y="69"/>
                      </a:cubicBezTo>
                      <a:cubicBezTo>
                        <a:pt x="176" y="69"/>
                        <a:pt x="177" y="67"/>
                        <a:pt x="179" y="66"/>
                      </a:cubicBezTo>
                      <a:cubicBezTo>
                        <a:pt x="180" y="66"/>
                        <a:pt x="182" y="64"/>
                        <a:pt x="183" y="64"/>
                      </a:cubicBezTo>
                      <a:cubicBezTo>
                        <a:pt x="182" y="64"/>
                        <a:pt x="181" y="65"/>
                        <a:pt x="182" y="65"/>
                      </a:cubicBezTo>
                      <a:cubicBezTo>
                        <a:pt x="180" y="66"/>
                        <a:pt x="179" y="67"/>
                        <a:pt x="177" y="68"/>
                      </a:cubicBezTo>
                      <a:cubicBezTo>
                        <a:pt x="181" y="69"/>
                        <a:pt x="186" y="64"/>
                        <a:pt x="190" y="64"/>
                      </a:cubicBezTo>
                      <a:cubicBezTo>
                        <a:pt x="190" y="64"/>
                        <a:pt x="183" y="67"/>
                        <a:pt x="181" y="68"/>
                      </a:cubicBezTo>
                      <a:cubicBezTo>
                        <a:pt x="178" y="69"/>
                        <a:pt x="175" y="71"/>
                        <a:pt x="172" y="73"/>
                      </a:cubicBezTo>
                      <a:cubicBezTo>
                        <a:pt x="172" y="72"/>
                        <a:pt x="172" y="72"/>
                        <a:pt x="173" y="72"/>
                      </a:cubicBezTo>
                      <a:cubicBezTo>
                        <a:pt x="171" y="72"/>
                        <a:pt x="169" y="74"/>
                        <a:pt x="168" y="74"/>
                      </a:cubicBezTo>
                      <a:cubicBezTo>
                        <a:pt x="167" y="75"/>
                        <a:pt x="166" y="75"/>
                        <a:pt x="164" y="75"/>
                      </a:cubicBezTo>
                      <a:cubicBezTo>
                        <a:pt x="165" y="75"/>
                        <a:pt x="167" y="74"/>
                        <a:pt x="166" y="73"/>
                      </a:cubicBezTo>
                      <a:close/>
                      <a:moveTo>
                        <a:pt x="152" y="88"/>
                      </a:moveTo>
                      <a:cubicBezTo>
                        <a:pt x="154" y="87"/>
                        <a:pt x="157" y="86"/>
                        <a:pt x="159" y="84"/>
                      </a:cubicBezTo>
                      <a:cubicBezTo>
                        <a:pt x="160" y="84"/>
                        <a:pt x="164" y="81"/>
                        <a:pt x="164" y="81"/>
                      </a:cubicBezTo>
                      <a:cubicBezTo>
                        <a:pt x="164" y="82"/>
                        <a:pt x="164" y="82"/>
                        <a:pt x="164" y="82"/>
                      </a:cubicBezTo>
                      <a:cubicBezTo>
                        <a:pt x="164" y="82"/>
                        <a:pt x="167" y="81"/>
                        <a:pt x="166" y="82"/>
                      </a:cubicBezTo>
                      <a:cubicBezTo>
                        <a:pt x="169" y="81"/>
                        <a:pt x="165" y="83"/>
                        <a:pt x="167" y="82"/>
                      </a:cubicBezTo>
                      <a:cubicBezTo>
                        <a:pt x="166" y="82"/>
                        <a:pt x="162" y="84"/>
                        <a:pt x="161" y="84"/>
                      </a:cubicBezTo>
                      <a:cubicBezTo>
                        <a:pt x="161" y="84"/>
                        <a:pt x="160" y="85"/>
                        <a:pt x="159" y="85"/>
                      </a:cubicBezTo>
                      <a:cubicBezTo>
                        <a:pt x="157" y="86"/>
                        <a:pt x="154" y="89"/>
                        <a:pt x="152" y="89"/>
                      </a:cubicBezTo>
                      <a:cubicBezTo>
                        <a:pt x="152" y="88"/>
                        <a:pt x="153" y="88"/>
                        <a:pt x="152" y="88"/>
                      </a:cubicBezTo>
                      <a:close/>
                      <a:moveTo>
                        <a:pt x="153" y="99"/>
                      </a:moveTo>
                      <a:cubicBezTo>
                        <a:pt x="153" y="99"/>
                        <a:pt x="153" y="99"/>
                        <a:pt x="153" y="99"/>
                      </a:cubicBezTo>
                      <a:cubicBezTo>
                        <a:pt x="153" y="99"/>
                        <a:pt x="153" y="99"/>
                        <a:pt x="154" y="99"/>
                      </a:cubicBezTo>
                      <a:cubicBezTo>
                        <a:pt x="153" y="99"/>
                        <a:pt x="153" y="100"/>
                        <a:pt x="152" y="100"/>
                      </a:cubicBezTo>
                      <a:cubicBezTo>
                        <a:pt x="152" y="100"/>
                        <a:pt x="152" y="100"/>
                        <a:pt x="153" y="99"/>
                      </a:cubicBezTo>
                      <a:close/>
                      <a:moveTo>
                        <a:pt x="145" y="117"/>
                      </a:moveTo>
                      <a:cubicBezTo>
                        <a:pt x="145" y="116"/>
                        <a:pt x="145" y="116"/>
                        <a:pt x="145" y="115"/>
                      </a:cubicBezTo>
                      <a:cubicBezTo>
                        <a:pt x="146" y="114"/>
                        <a:pt x="148" y="113"/>
                        <a:pt x="149" y="113"/>
                      </a:cubicBezTo>
                      <a:cubicBezTo>
                        <a:pt x="149" y="112"/>
                        <a:pt x="150" y="112"/>
                        <a:pt x="150" y="112"/>
                      </a:cubicBezTo>
                      <a:cubicBezTo>
                        <a:pt x="150" y="112"/>
                        <a:pt x="151" y="112"/>
                        <a:pt x="151" y="112"/>
                      </a:cubicBezTo>
                      <a:cubicBezTo>
                        <a:pt x="152" y="112"/>
                        <a:pt x="153" y="111"/>
                        <a:pt x="153" y="110"/>
                      </a:cubicBezTo>
                      <a:cubicBezTo>
                        <a:pt x="153" y="111"/>
                        <a:pt x="152" y="111"/>
                        <a:pt x="153" y="111"/>
                      </a:cubicBezTo>
                      <a:cubicBezTo>
                        <a:pt x="150" y="114"/>
                        <a:pt x="149" y="115"/>
                        <a:pt x="147" y="118"/>
                      </a:cubicBezTo>
                      <a:cubicBezTo>
                        <a:pt x="147" y="119"/>
                        <a:pt x="146" y="121"/>
                        <a:pt x="145" y="122"/>
                      </a:cubicBezTo>
                      <a:cubicBezTo>
                        <a:pt x="145" y="122"/>
                        <a:pt x="142" y="126"/>
                        <a:pt x="145" y="126"/>
                      </a:cubicBezTo>
                      <a:cubicBezTo>
                        <a:pt x="144" y="126"/>
                        <a:pt x="141" y="129"/>
                        <a:pt x="141" y="129"/>
                      </a:cubicBezTo>
                      <a:cubicBezTo>
                        <a:pt x="141" y="130"/>
                        <a:pt x="140" y="130"/>
                        <a:pt x="140" y="130"/>
                      </a:cubicBezTo>
                      <a:cubicBezTo>
                        <a:pt x="140" y="131"/>
                        <a:pt x="138" y="132"/>
                        <a:pt x="137" y="132"/>
                      </a:cubicBezTo>
                      <a:cubicBezTo>
                        <a:pt x="139" y="130"/>
                        <a:pt x="139" y="129"/>
                        <a:pt x="140" y="128"/>
                      </a:cubicBezTo>
                      <a:cubicBezTo>
                        <a:pt x="141" y="127"/>
                        <a:pt x="143" y="126"/>
                        <a:pt x="141" y="126"/>
                      </a:cubicBezTo>
                      <a:cubicBezTo>
                        <a:pt x="142" y="125"/>
                        <a:pt x="144" y="124"/>
                        <a:pt x="142" y="124"/>
                      </a:cubicBezTo>
                      <a:cubicBezTo>
                        <a:pt x="142" y="123"/>
                        <a:pt x="143" y="122"/>
                        <a:pt x="144" y="122"/>
                      </a:cubicBezTo>
                      <a:cubicBezTo>
                        <a:pt x="144" y="121"/>
                        <a:pt x="144" y="121"/>
                        <a:pt x="144" y="121"/>
                      </a:cubicBezTo>
                      <a:cubicBezTo>
                        <a:pt x="144" y="121"/>
                        <a:pt x="144" y="121"/>
                        <a:pt x="143" y="121"/>
                      </a:cubicBezTo>
                      <a:cubicBezTo>
                        <a:pt x="144" y="120"/>
                        <a:pt x="143" y="119"/>
                        <a:pt x="144" y="118"/>
                      </a:cubicBezTo>
                      <a:cubicBezTo>
                        <a:pt x="144" y="117"/>
                        <a:pt x="145" y="117"/>
                        <a:pt x="146" y="117"/>
                      </a:cubicBezTo>
                      <a:cubicBezTo>
                        <a:pt x="145" y="117"/>
                        <a:pt x="145" y="117"/>
                        <a:pt x="145" y="117"/>
                      </a:cubicBezTo>
                      <a:close/>
                      <a:moveTo>
                        <a:pt x="136" y="123"/>
                      </a:moveTo>
                      <a:cubicBezTo>
                        <a:pt x="136" y="122"/>
                        <a:pt x="138" y="121"/>
                        <a:pt x="139" y="120"/>
                      </a:cubicBezTo>
                      <a:cubicBezTo>
                        <a:pt x="139" y="119"/>
                        <a:pt x="140" y="118"/>
                        <a:pt x="139" y="118"/>
                      </a:cubicBezTo>
                      <a:cubicBezTo>
                        <a:pt x="140" y="117"/>
                        <a:pt x="141" y="117"/>
                        <a:pt x="141" y="117"/>
                      </a:cubicBezTo>
                      <a:cubicBezTo>
                        <a:pt x="142" y="117"/>
                        <a:pt x="143" y="115"/>
                        <a:pt x="143" y="116"/>
                      </a:cubicBezTo>
                      <a:cubicBezTo>
                        <a:pt x="144" y="116"/>
                        <a:pt x="142" y="117"/>
                        <a:pt x="142" y="117"/>
                      </a:cubicBezTo>
                      <a:cubicBezTo>
                        <a:pt x="142" y="117"/>
                        <a:pt x="142" y="118"/>
                        <a:pt x="142" y="118"/>
                      </a:cubicBezTo>
                      <a:cubicBezTo>
                        <a:pt x="141" y="119"/>
                        <a:pt x="140" y="120"/>
                        <a:pt x="139" y="121"/>
                      </a:cubicBezTo>
                      <a:cubicBezTo>
                        <a:pt x="138" y="122"/>
                        <a:pt x="136" y="125"/>
                        <a:pt x="135" y="124"/>
                      </a:cubicBezTo>
                      <a:cubicBezTo>
                        <a:pt x="135" y="123"/>
                        <a:pt x="136" y="123"/>
                        <a:pt x="136" y="123"/>
                      </a:cubicBezTo>
                      <a:close/>
                      <a:moveTo>
                        <a:pt x="134" y="128"/>
                      </a:moveTo>
                      <a:cubicBezTo>
                        <a:pt x="135" y="127"/>
                        <a:pt x="135" y="124"/>
                        <a:pt x="137" y="124"/>
                      </a:cubicBezTo>
                      <a:cubicBezTo>
                        <a:pt x="137" y="125"/>
                        <a:pt x="136" y="126"/>
                        <a:pt x="138" y="125"/>
                      </a:cubicBezTo>
                      <a:cubicBezTo>
                        <a:pt x="136" y="127"/>
                        <a:pt x="135" y="133"/>
                        <a:pt x="131" y="133"/>
                      </a:cubicBezTo>
                      <a:cubicBezTo>
                        <a:pt x="132" y="132"/>
                        <a:pt x="135" y="129"/>
                        <a:pt x="134" y="128"/>
                      </a:cubicBezTo>
                      <a:close/>
                      <a:moveTo>
                        <a:pt x="81" y="258"/>
                      </a:moveTo>
                      <a:cubicBezTo>
                        <a:pt x="80" y="258"/>
                        <a:pt x="80" y="259"/>
                        <a:pt x="80" y="259"/>
                      </a:cubicBezTo>
                      <a:cubicBezTo>
                        <a:pt x="80" y="259"/>
                        <a:pt x="81" y="259"/>
                        <a:pt x="80" y="260"/>
                      </a:cubicBezTo>
                      <a:cubicBezTo>
                        <a:pt x="80" y="259"/>
                        <a:pt x="80" y="258"/>
                        <a:pt x="81" y="258"/>
                      </a:cubicBezTo>
                      <a:close/>
                      <a:moveTo>
                        <a:pt x="71" y="150"/>
                      </a:moveTo>
                      <a:cubicBezTo>
                        <a:pt x="71" y="151"/>
                        <a:pt x="70" y="152"/>
                        <a:pt x="69" y="152"/>
                      </a:cubicBezTo>
                      <a:cubicBezTo>
                        <a:pt x="70" y="152"/>
                        <a:pt x="72" y="149"/>
                        <a:pt x="71" y="150"/>
                      </a:cubicBezTo>
                      <a:close/>
                      <a:moveTo>
                        <a:pt x="58" y="182"/>
                      </a:moveTo>
                      <a:cubicBezTo>
                        <a:pt x="58" y="183"/>
                        <a:pt x="57" y="184"/>
                        <a:pt x="57" y="184"/>
                      </a:cubicBezTo>
                      <a:cubicBezTo>
                        <a:pt x="58" y="184"/>
                        <a:pt x="58" y="184"/>
                        <a:pt x="59" y="183"/>
                      </a:cubicBezTo>
                      <a:cubicBezTo>
                        <a:pt x="58" y="184"/>
                        <a:pt x="58" y="184"/>
                        <a:pt x="57" y="185"/>
                      </a:cubicBezTo>
                      <a:cubicBezTo>
                        <a:pt x="57" y="186"/>
                        <a:pt x="56" y="188"/>
                        <a:pt x="55" y="188"/>
                      </a:cubicBezTo>
                      <a:cubicBezTo>
                        <a:pt x="56" y="187"/>
                        <a:pt x="56" y="182"/>
                        <a:pt x="58" y="182"/>
                      </a:cubicBezTo>
                      <a:close/>
                      <a:moveTo>
                        <a:pt x="47" y="178"/>
                      </a:moveTo>
                      <a:cubicBezTo>
                        <a:pt x="45" y="181"/>
                        <a:pt x="43" y="184"/>
                        <a:pt x="40" y="187"/>
                      </a:cubicBezTo>
                      <a:cubicBezTo>
                        <a:pt x="43" y="184"/>
                        <a:pt x="45" y="181"/>
                        <a:pt x="47" y="178"/>
                      </a:cubicBezTo>
                      <a:close/>
                      <a:moveTo>
                        <a:pt x="74" y="377"/>
                      </a:moveTo>
                      <a:cubicBezTo>
                        <a:pt x="73" y="376"/>
                        <a:pt x="72" y="376"/>
                        <a:pt x="72" y="375"/>
                      </a:cubicBezTo>
                      <a:cubicBezTo>
                        <a:pt x="74" y="375"/>
                        <a:pt x="74" y="375"/>
                        <a:pt x="74" y="377"/>
                      </a:cubicBezTo>
                      <a:close/>
                      <a:moveTo>
                        <a:pt x="77" y="384"/>
                      </a:moveTo>
                      <a:cubicBezTo>
                        <a:pt x="76" y="384"/>
                        <a:pt x="76" y="384"/>
                        <a:pt x="76" y="383"/>
                      </a:cubicBezTo>
                      <a:cubicBezTo>
                        <a:pt x="75" y="382"/>
                        <a:pt x="75" y="381"/>
                        <a:pt x="74" y="381"/>
                      </a:cubicBezTo>
                      <a:cubicBezTo>
                        <a:pt x="75" y="380"/>
                        <a:pt x="75" y="379"/>
                        <a:pt x="75" y="378"/>
                      </a:cubicBezTo>
                      <a:cubicBezTo>
                        <a:pt x="76" y="378"/>
                        <a:pt x="76" y="378"/>
                        <a:pt x="77" y="379"/>
                      </a:cubicBezTo>
                      <a:cubicBezTo>
                        <a:pt x="77" y="380"/>
                        <a:pt x="77" y="380"/>
                        <a:pt x="77" y="380"/>
                      </a:cubicBezTo>
                      <a:cubicBezTo>
                        <a:pt x="77" y="380"/>
                        <a:pt x="78" y="380"/>
                        <a:pt x="78" y="380"/>
                      </a:cubicBezTo>
                      <a:cubicBezTo>
                        <a:pt x="79" y="380"/>
                        <a:pt x="79" y="381"/>
                        <a:pt x="79" y="381"/>
                      </a:cubicBezTo>
                      <a:cubicBezTo>
                        <a:pt x="79" y="382"/>
                        <a:pt x="80" y="384"/>
                        <a:pt x="80" y="385"/>
                      </a:cubicBezTo>
                      <a:cubicBezTo>
                        <a:pt x="79" y="385"/>
                        <a:pt x="78" y="384"/>
                        <a:pt x="77" y="384"/>
                      </a:cubicBezTo>
                      <a:close/>
                      <a:moveTo>
                        <a:pt x="234" y="88"/>
                      </a:moveTo>
                      <a:cubicBezTo>
                        <a:pt x="234" y="88"/>
                        <a:pt x="234" y="88"/>
                        <a:pt x="234" y="88"/>
                      </a:cubicBezTo>
                      <a:cubicBezTo>
                        <a:pt x="234" y="88"/>
                        <a:pt x="234" y="88"/>
                        <a:pt x="234" y="88"/>
                      </a:cubicBezTo>
                      <a:close/>
                      <a:moveTo>
                        <a:pt x="98" y="486"/>
                      </a:moveTo>
                      <a:cubicBezTo>
                        <a:pt x="98" y="486"/>
                        <a:pt x="98" y="486"/>
                        <a:pt x="98" y="486"/>
                      </a:cubicBezTo>
                      <a:close/>
                      <a:moveTo>
                        <a:pt x="196" y="774"/>
                      </a:moveTo>
                      <a:cubicBezTo>
                        <a:pt x="197" y="775"/>
                        <a:pt x="197" y="775"/>
                        <a:pt x="197" y="775"/>
                      </a:cubicBezTo>
                      <a:cubicBezTo>
                        <a:pt x="196" y="776"/>
                        <a:pt x="196" y="775"/>
                        <a:pt x="196" y="774"/>
                      </a:cubicBezTo>
                      <a:close/>
                      <a:moveTo>
                        <a:pt x="105" y="448"/>
                      </a:moveTo>
                      <a:cubicBezTo>
                        <a:pt x="105" y="449"/>
                        <a:pt x="105" y="449"/>
                        <a:pt x="105" y="449"/>
                      </a:cubicBezTo>
                      <a:cubicBezTo>
                        <a:pt x="105" y="449"/>
                        <a:pt x="105" y="449"/>
                        <a:pt x="105" y="448"/>
                      </a:cubicBezTo>
                      <a:close/>
                      <a:moveTo>
                        <a:pt x="293" y="20"/>
                      </a:moveTo>
                      <a:cubicBezTo>
                        <a:pt x="292" y="21"/>
                        <a:pt x="290" y="21"/>
                        <a:pt x="289" y="21"/>
                      </a:cubicBezTo>
                      <a:cubicBezTo>
                        <a:pt x="290" y="21"/>
                        <a:pt x="291" y="21"/>
                        <a:pt x="291" y="21"/>
                      </a:cubicBezTo>
                      <a:cubicBezTo>
                        <a:pt x="291" y="22"/>
                        <a:pt x="290" y="22"/>
                        <a:pt x="289" y="23"/>
                      </a:cubicBezTo>
                      <a:cubicBezTo>
                        <a:pt x="288" y="23"/>
                        <a:pt x="288" y="23"/>
                        <a:pt x="288" y="23"/>
                      </a:cubicBezTo>
                      <a:cubicBezTo>
                        <a:pt x="287" y="23"/>
                        <a:pt x="287" y="23"/>
                        <a:pt x="287" y="23"/>
                      </a:cubicBezTo>
                      <a:cubicBezTo>
                        <a:pt x="286" y="23"/>
                        <a:pt x="284" y="24"/>
                        <a:pt x="283" y="24"/>
                      </a:cubicBezTo>
                      <a:cubicBezTo>
                        <a:pt x="284" y="24"/>
                        <a:pt x="284" y="24"/>
                        <a:pt x="285" y="24"/>
                      </a:cubicBezTo>
                      <a:cubicBezTo>
                        <a:pt x="284" y="24"/>
                        <a:pt x="282" y="25"/>
                        <a:pt x="281" y="25"/>
                      </a:cubicBezTo>
                      <a:cubicBezTo>
                        <a:pt x="282" y="25"/>
                        <a:pt x="283" y="25"/>
                        <a:pt x="284" y="25"/>
                      </a:cubicBezTo>
                      <a:cubicBezTo>
                        <a:pt x="278" y="27"/>
                        <a:pt x="273" y="30"/>
                        <a:pt x="266" y="31"/>
                      </a:cubicBezTo>
                      <a:cubicBezTo>
                        <a:pt x="267" y="29"/>
                        <a:pt x="270" y="29"/>
                        <a:pt x="271" y="28"/>
                      </a:cubicBezTo>
                      <a:cubicBezTo>
                        <a:pt x="271" y="28"/>
                        <a:pt x="273" y="27"/>
                        <a:pt x="273" y="27"/>
                      </a:cubicBezTo>
                      <a:cubicBezTo>
                        <a:pt x="273" y="26"/>
                        <a:pt x="272" y="27"/>
                        <a:pt x="271" y="27"/>
                      </a:cubicBezTo>
                      <a:cubicBezTo>
                        <a:pt x="273" y="26"/>
                        <a:pt x="276" y="25"/>
                        <a:pt x="278" y="24"/>
                      </a:cubicBezTo>
                      <a:cubicBezTo>
                        <a:pt x="278" y="24"/>
                        <a:pt x="277" y="25"/>
                        <a:pt x="276" y="25"/>
                      </a:cubicBezTo>
                      <a:cubicBezTo>
                        <a:pt x="277" y="25"/>
                        <a:pt x="278" y="25"/>
                        <a:pt x="280" y="24"/>
                      </a:cubicBezTo>
                      <a:cubicBezTo>
                        <a:pt x="281" y="24"/>
                        <a:pt x="283" y="23"/>
                        <a:pt x="282" y="23"/>
                      </a:cubicBezTo>
                      <a:cubicBezTo>
                        <a:pt x="284" y="22"/>
                        <a:pt x="286" y="21"/>
                        <a:pt x="289" y="21"/>
                      </a:cubicBezTo>
                      <a:cubicBezTo>
                        <a:pt x="288" y="21"/>
                        <a:pt x="288" y="21"/>
                        <a:pt x="288" y="21"/>
                      </a:cubicBezTo>
                      <a:cubicBezTo>
                        <a:pt x="288" y="22"/>
                        <a:pt x="288" y="21"/>
                        <a:pt x="289" y="21"/>
                      </a:cubicBezTo>
                      <a:cubicBezTo>
                        <a:pt x="288" y="21"/>
                        <a:pt x="290" y="21"/>
                        <a:pt x="291" y="21"/>
                      </a:cubicBezTo>
                      <a:cubicBezTo>
                        <a:pt x="292" y="20"/>
                        <a:pt x="293" y="20"/>
                        <a:pt x="294" y="20"/>
                      </a:cubicBezTo>
                      <a:cubicBezTo>
                        <a:pt x="294" y="20"/>
                        <a:pt x="294" y="20"/>
                        <a:pt x="293" y="20"/>
                      </a:cubicBezTo>
                      <a:close/>
                      <a:moveTo>
                        <a:pt x="432" y="25"/>
                      </a:moveTo>
                      <a:cubicBezTo>
                        <a:pt x="431" y="25"/>
                        <a:pt x="429" y="25"/>
                        <a:pt x="428" y="25"/>
                      </a:cubicBezTo>
                      <a:cubicBezTo>
                        <a:pt x="429" y="26"/>
                        <a:pt x="425" y="26"/>
                        <a:pt x="425" y="25"/>
                      </a:cubicBezTo>
                      <a:cubicBezTo>
                        <a:pt x="424" y="23"/>
                        <a:pt x="427" y="25"/>
                        <a:pt x="428" y="24"/>
                      </a:cubicBezTo>
                      <a:cubicBezTo>
                        <a:pt x="428" y="24"/>
                        <a:pt x="428" y="24"/>
                        <a:pt x="427" y="24"/>
                      </a:cubicBezTo>
                      <a:cubicBezTo>
                        <a:pt x="429" y="23"/>
                        <a:pt x="430" y="23"/>
                        <a:pt x="432" y="24"/>
                      </a:cubicBezTo>
                      <a:cubicBezTo>
                        <a:pt x="432" y="24"/>
                        <a:pt x="432" y="24"/>
                        <a:pt x="432" y="24"/>
                      </a:cubicBezTo>
                      <a:cubicBezTo>
                        <a:pt x="433" y="24"/>
                        <a:pt x="434" y="24"/>
                        <a:pt x="434" y="25"/>
                      </a:cubicBezTo>
                      <a:cubicBezTo>
                        <a:pt x="433" y="25"/>
                        <a:pt x="433" y="25"/>
                        <a:pt x="433" y="25"/>
                      </a:cubicBezTo>
                      <a:cubicBezTo>
                        <a:pt x="434" y="25"/>
                        <a:pt x="435" y="25"/>
                        <a:pt x="436" y="25"/>
                      </a:cubicBezTo>
                      <a:cubicBezTo>
                        <a:pt x="438" y="26"/>
                        <a:pt x="435" y="26"/>
                        <a:pt x="434" y="26"/>
                      </a:cubicBezTo>
                      <a:cubicBezTo>
                        <a:pt x="435" y="27"/>
                        <a:pt x="436" y="27"/>
                        <a:pt x="437" y="27"/>
                      </a:cubicBezTo>
                      <a:cubicBezTo>
                        <a:pt x="437" y="27"/>
                        <a:pt x="437" y="28"/>
                        <a:pt x="436" y="28"/>
                      </a:cubicBezTo>
                      <a:cubicBezTo>
                        <a:pt x="437" y="28"/>
                        <a:pt x="437" y="28"/>
                        <a:pt x="438" y="28"/>
                      </a:cubicBezTo>
                      <a:cubicBezTo>
                        <a:pt x="438" y="29"/>
                        <a:pt x="435" y="28"/>
                        <a:pt x="434" y="28"/>
                      </a:cubicBezTo>
                      <a:cubicBezTo>
                        <a:pt x="433" y="27"/>
                        <a:pt x="431" y="26"/>
                        <a:pt x="432" y="25"/>
                      </a:cubicBezTo>
                      <a:close/>
                      <a:moveTo>
                        <a:pt x="269" y="26"/>
                      </a:moveTo>
                      <a:cubicBezTo>
                        <a:pt x="271" y="24"/>
                        <a:pt x="275" y="22"/>
                        <a:pt x="278" y="22"/>
                      </a:cubicBezTo>
                      <a:cubicBezTo>
                        <a:pt x="275" y="23"/>
                        <a:pt x="272" y="25"/>
                        <a:pt x="269" y="26"/>
                      </a:cubicBezTo>
                      <a:cubicBezTo>
                        <a:pt x="269" y="26"/>
                        <a:pt x="268" y="26"/>
                        <a:pt x="268" y="26"/>
                      </a:cubicBezTo>
                      <a:cubicBezTo>
                        <a:pt x="268" y="26"/>
                        <a:pt x="269" y="26"/>
                        <a:pt x="269" y="26"/>
                      </a:cubicBezTo>
                      <a:close/>
                      <a:moveTo>
                        <a:pt x="286" y="24"/>
                      </a:moveTo>
                      <a:cubicBezTo>
                        <a:pt x="285" y="24"/>
                        <a:pt x="285" y="24"/>
                        <a:pt x="285" y="24"/>
                      </a:cubicBezTo>
                      <a:cubicBezTo>
                        <a:pt x="285" y="24"/>
                        <a:pt x="286" y="24"/>
                        <a:pt x="286" y="24"/>
                      </a:cubicBezTo>
                      <a:close/>
                      <a:moveTo>
                        <a:pt x="258" y="36"/>
                      </a:moveTo>
                      <a:cubicBezTo>
                        <a:pt x="258" y="36"/>
                        <a:pt x="258" y="36"/>
                        <a:pt x="258" y="36"/>
                      </a:cubicBezTo>
                      <a:cubicBezTo>
                        <a:pt x="257" y="37"/>
                        <a:pt x="256" y="38"/>
                        <a:pt x="255" y="38"/>
                      </a:cubicBezTo>
                      <a:cubicBezTo>
                        <a:pt x="255" y="39"/>
                        <a:pt x="254" y="39"/>
                        <a:pt x="253" y="40"/>
                      </a:cubicBezTo>
                      <a:cubicBezTo>
                        <a:pt x="253" y="40"/>
                        <a:pt x="252" y="40"/>
                        <a:pt x="253" y="40"/>
                      </a:cubicBezTo>
                      <a:cubicBezTo>
                        <a:pt x="252" y="40"/>
                        <a:pt x="249" y="41"/>
                        <a:pt x="249" y="41"/>
                      </a:cubicBezTo>
                      <a:cubicBezTo>
                        <a:pt x="248" y="41"/>
                        <a:pt x="247" y="42"/>
                        <a:pt x="247" y="42"/>
                      </a:cubicBezTo>
                      <a:cubicBezTo>
                        <a:pt x="246" y="42"/>
                        <a:pt x="246" y="42"/>
                        <a:pt x="246" y="42"/>
                      </a:cubicBezTo>
                      <a:cubicBezTo>
                        <a:pt x="247" y="41"/>
                        <a:pt x="248" y="40"/>
                        <a:pt x="249" y="39"/>
                      </a:cubicBezTo>
                      <a:cubicBezTo>
                        <a:pt x="249" y="39"/>
                        <a:pt x="247" y="40"/>
                        <a:pt x="247" y="40"/>
                      </a:cubicBezTo>
                      <a:cubicBezTo>
                        <a:pt x="247" y="40"/>
                        <a:pt x="248" y="40"/>
                        <a:pt x="248" y="39"/>
                      </a:cubicBezTo>
                      <a:cubicBezTo>
                        <a:pt x="248" y="40"/>
                        <a:pt x="248" y="40"/>
                        <a:pt x="247" y="40"/>
                      </a:cubicBezTo>
                      <a:cubicBezTo>
                        <a:pt x="249" y="39"/>
                        <a:pt x="250" y="39"/>
                        <a:pt x="251" y="38"/>
                      </a:cubicBezTo>
                      <a:cubicBezTo>
                        <a:pt x="252" y="38"/>
                        <a:pt x="253" y="37"/>
                        <a:pt x="254" y="37"/>
                      </a:cubicBezTo>
                      <a:cubicBezTo>
                        <a:pt x="255" y="36"/>
                        <a:pt x="255" y="36"/>
                        <a:pt x="255" y="37"/>
                      </a:cubicBezTo>
                      <a:cubicBezTo>
                        <a:pt x="256" y="37"/>
                        <a:pt x="257" y="36"/>
                        <a:pt x="258" y="36"/>
                      </a:cubicBezTo>
                      <a:cubicBezTo>
                        <a:pt x="257" y="36"/>
                        <a:pt x="257" y="36"/>
                        <a:pt x="257" y="36"/>
                      </a:cubicBezTo>
                      <a:cubicBezTo>
                        <a:pt x="257" y="36"/>
                        <a:pt x="257" y="36"/>
                        <a:pt x="258" y="36"/>
                      </a:cubicBezTo>
                      <a:cubicBezTo>
                        <a:pt x="258" y="36"/>
                        <a:pt x="257" y="36"/>
                        <a:pt x="257" y="36"/>
                      </a:cubicBezTo>
                      <a:cubicBezTo>
                        <a:pt x="257" y="36"/>
                        <a:pt x="258" y="36"/>
                        <a:pt x="258" y="36"/>
                      </a:cubicBezTo>
                      <a:close/>
                      <a:moveTo>
                        <a:pt x="261" y="32"/>
                      </a:moveTo>
                      <a:cubicBezTo>
                        <a:pt x="260" y="33"/>
                        <a:pt x="259" y="33"/>
                        <a:pt x="257" y="34"/>
                      </a:cubicBezTo>
                      <a:cubicBezTo>
                        <a:pt x="258" y="33"/>
                        <a:pt x="260" y="32"/>
                        <a:pt x="261" y="32"/>
                      </a:cubicBezTo>
                      <a:close/>
                      <a:moveTo>
                        <a:pt x="243" y="32"/>
                      </a:moveTo>
                      <a:cubicBezTo>
                        <a:pt x="243" y="32"/>
                        <a:pt x="244" y="32"/>
                        <a:pt x="244" y="32"/>
                      </a:cubicBezTo>
                      <a:cubicBezTo>
                        <a:pt x="242" y="33"/>
                        <a:pt x="245" y="32"/>
                        <a:pt x="245" y="32"/>
                      </a:cubicBezTo>
                      <a:cubicBezTo>
                        <a:pt x="244" y="33"/>
                        <a:pt x="246" y="32"/>
                        <a:pt x="246" y="32"/>
                      </a:cubicBezTo>
                      <a:cubicBezTo>
                        <a:pt x="245" y="33"/>
                        <a:pt x="248" y="32"/>
                        <a:pt x="248" y="32"/>
                      </a:cubicBezTo>
                      <a:cubicBezTo>
                        <a:pt x="248" y="32"/>
                        <a:pt x="247" y="32"/>
                        <a:pt x="246" y="33"/>
                      </a:cubicBezTo>
                      <a:cubicBezTo>
                        <a:pt x="247" y="33"/>
                        <a:pt x="248" y="32"/>
                        <a:pt x="249" y="32"/>
                      </a:cubicBezTo>
                      <a:cubicBezTo>
                        <a:pt x="247" y="33"/>
                        <a:pt x="244" y="34"/>
                        <a:pt x="242" y="34"/>
                      </a:cubicBezTo>
                      <a:cubicBezTo>
                        <a:pt x="242" y="34"/>
                        <a:pt x="243" y="34"/>
                        <a:pt x="243" y="34"/>
                      </a:cubicBezTo>
                      <a:cubicBezTo>
                        <a:pt x="242" y="34"/>
                        <a:pt x="240" y="34"/>
                        <a:pt x="239" y="35"/>
                      </a:cubicBezTo>
                      <a:cubicBezTo>
                        <a:pt x="239" y="34"/>
                        <a:pt x="239" y="34"/>
                        <a:pt x="238" y="35"/>
                      </a:cubicBezTo>
                      <a:cubicBezTo>
                        <a:pt x="239" y="34"/>
                        <a:pt x="238" y="35"/>
                        <a:pt x="238" y="35"/>
                      </a:cubicBezTo>
                      <a:cubicBezTo>
                        <a:pt x="237" y="35"/>
                        <a:pt x="236" y="35"/>
                        <a:pt x="235" y="36"/>
                      </a:cubicBezTo>
                      <a:cubicBezTo>
                        <a:pt x="233" y="37"/>
                        <a:pt x="232" y="37"/>
                        <a:pt x="230" y="39"/>
                      </a:cubicBezTo>
                      <a:cubicBezTo>
                        <a:pt x="230" y="39"/>
                        <a:pt x="231" y="39"/>
                        <a:pt x="231" y="38"/>
                      </a:cubicBezTo>
                      <a:cubicBezTo>
                        <a:pt x="230" y="40"/>
                        <a:pt x="228" y="40"/>
                        <a:pt x="226" y="41"/>
                      </a:cubicBezTo>
                      <a:cubicBezTo>
                        <a:pt x="229" y="40"/>
                        <a:pt x="225" y="42"/>
                        <a:pt x="227" y="41"/>
                      </a:cubicBezTo>
                      <a:cubicBezTo>
                        <a:pt x="228" y="41"/>
                        <a:pt x="229" y="41"/>
                        <a:pt x="229" y="41"/>
                      </a:cubicBezTo>
                      <a:cubicBezTo>
                        <a:pt x="231" y="40"/>
                        <a:pt x="232" y="40"/>
                        <a:pt x="234" y="39"/>
                      </a:cubicBezTo>
                      <a:cubicBezTo>
                        <a:pt x="234" y="39"/>
                        <a:pt x="237" y="39"/>
                        <a:pt x="238" y="38"/>
                      </a:cubicBezTo>
                      <a:cubicBezTo>
                        <a:pt x="240" y="38"/>
                        <a:pt x="243" y="36"/>
                        <a:pt x="246" y="36"/>
                      </a:cubicBezTo>
                      <a:cubicBezTo>
                        <a:pt x="245" y="37"/>
                        <a:pt x="241" y="38"/>
                        <a:pt x="242" y="38"/>
                      </a:cubicBezTo>
                      <a:cubicBezTo>
                        <a:pt x="241" y="39"/>
                        <a:pt x="240" y="39"/>
                        <a:pt x="240" y="39"/>
                      </a:cubicBezTo>
                      <a:cubicBezTo>
                        <a:pt x="240" y="39"/>
                        <a:pt x="241" y="39"/>
                        <a:pt x="242" y="39"/>
                      </a:cubicBezTo>
                      <a:cubicBezTo>
                        <a:pt x="241" y="39"/>
                        <a:pt x="241" y="39"/>
                        <a:pt x="241" y="39"/>
                      </a:cubicBezTo>
                      <a:cubicBezTo>
                        <a:pt x="241" y="40"/>
                        <a:pt x="241" y="40"/>
                        <a:pt x="241" y="39"/>
                      </a:cubicBezTo>
                      <a:cubicBezTo>
                        <a:pt x="241" y="40"/>
                        <a:pt x="241" y="40"/>
                        <a:pt x="241" y="40"/>
                      </a:cubicBezTo>
                      <a:cubicBezTo>
                        <a:pt x="241" y="40"/>
                        <a:pt x="241" y="40"/>
                        <a:pt x="241" y="40"/>
                      </a:cubicBezTo>
                      <a:cubicBezTo>
                        <a:pt x="242" y="40"/>
                        <a:pt x="243" y="39"/>
                        <a:pt x="243" y="39"/>
                      </a:cubicBezTo>
                      <a:cubicBezTo>
                        <a:pt x="242" y="40"/>
                        <a:pt x="244" y="39"/>
                        <a:pt x="244" y="39"/>
                      </a:cubicBezTo>
                      <a:cubicBezTo>
                        <a:pt x="246" y="38"/>
                        <a:pt x="247" y="38"/>
                        <a:pt x="248" y="37"/>
                      </a:cubicBezTo>
                      <a:cubicBezTo>
                        <a:pt x="247" y="37"/>
                        <a:pt x="247" y="38"/>
                        <a:pt x="246" y="38"/>
                      </a:cubicBezTo>
                      <a:cubicBezTo>
                        <a:pt x="246" y="38"/>
                        <a:pt x="246" y="38"/>
                        <a:pt x="246" y="38"/>
                      </a:cubicBezTo>
                      <a:cubicBezTo>
                        <a:pt x="247" y="37"/>
                        <a:pt x="249" y="36"/>
                        <a:pt x="249" y="36"/>
                      </a:cubicBezTo>
                      <a:cubicBezTo>
                        <a:pt x="249" y="36"/>
                        <a:pt x="249" y="37"/>
                        <a:pt x="248" y="37"/>
                      </a:cubicBezTo>
                      <a:cubicBezTo>
                        <a:pt x="249" y="37"/>
                        <a:pt x="249" y="37"/>
                        <a:pt x="250" y="36"/>
                      </a:cubicBezTo>
                      <a:cubicBezTo>
                        <a:pt x="249" y="36"/>
                        <a:pt x="252" y="36"/>
                        <a:pt x="252" y="35"/>
                      </a:cubicBezTo>
                      <a:cubicBezTo>
                        <a:pt x="252" y="36"/>
                        <a:pt x="251" y="37"/>
                        <a:pt x="250" y="37"/>
                      </a:cubicBezTo>
                      <a:cubicBezTo>
                        <a:pt x="251" y="37"/>
                        <a:pt x="256" y="35"/>
                        <a:pt x="256" y="34"/>
                      </a:cubicBezTo>
                      <a:cubicBezTo>
                        <a:pt x="256" y="34"/>
                        <a:pt x="255" y="34"/>
                        <a:pt x="255" y="34"/>
                      </a:cubicBezTo>
                      <a:cubicBezTo>
                        <a:pt x="255" y="33"/>
                        <a:pt x="257" y="33"/>
                        <a:pt x="258" y="32"/>
                      </a:cubicBezTo>
                      <a:cubicBezTo>
                        <a:pt x="257" y="32"/>
                        <a:pt x="256" y="33"/>
                        <a:pt x="255" y="33"/>
                      </a:cubicBezTo>
                      <a:cubicBezTo>
                        <a:pt x="255" y="33"/>
                        <a:pt x="255" y="33"/>
                        <a:pt x="255" y="33"/>
                      </a:cubicBezTo>
                      <a:cubicBezTo>
                        <a:pt x="259" y="31"/>
                        <a:pt x="263" y="28"/>
                        <a:pt x="268" y="27"/>
                      </a:cubicBezTo>
                      <a:cubicBezTo>
                        <a:pt x="267" y="27"/>
                        <a:pt x="265" y="27"/>
                        <a:pt x="267" y="26"/>
                      </a:cubicBezTo>
                      <a:cubicBezTo>
                        <a:pt x="265" y="27"/>
                        <a:pt x="262" y="28"/>
                        <a:pt x="260" y="29"/>
                      </a:cubicBezTo>
                      <a:cubicBezTo>
                        <a:pt x="264" y="27"/>
                        <a:pt x="268" y="25"/>
                        <a:pt x="272" y="24"/>
                      </a:cubicBezTo>
                      <a:cubicBezTo>
                        <a:pt x="271" y="24"/>
                        <a:pt x="271" y="24"/>
                        <a:pt x="272" y="24"/>
                      </a:cubicBezTo>
                      <a:cubicBezTo>
                        <a:pt x="270" y="24"/>
                        <a:pt x="268" y="25"/>
                        <a:pt x="267" y="25"/>
                      </a:cubicBezTo>
                      <a:cubicBezTo>
                        <a:pt x="268" y="25"/>
                        <a:pt x="270" y="24"/>
                        <a:pt x="271" y="23"/>
                      </a:cubicBezTo>
                      <a:cubicBezTo>
                        <a:pt x="268" y="24"/>
                        <a:pt x="264" y="26"/>
                        <a:pt x="261" y="27"/>
                      </a:cubicBezTo>
                      <a:cubicBezTo>
                        <a:pt x="264" y="24"/>
                        <a:pt x="269" y="24"/>
                        <a:pt x="273" y="22"/>
                      </a:cubicBezTo>
                      <a:cubicBezTo>
                        <a:pt x="272" y="22"/>
                        <a:pt x="272" y="22"/>
                        <a:pt x="271" y="22"/>
                      </a:cubicBezTo>
                      <a:cubicBezTo>
                        <a:pt x="272" y="22"/>
                        <a:pt x="272" y="22"/>
                        <a:pt x="273" y="22"/>
                      </a:cubicBezTo>
                      <a:cubicBezTo>
                        <a:pt x="274" y="21"/>
                        <a:pt x="275" y="21"/>
                        <a:pt x="277" y="20"/>
                      </a:cubicBezTo>
                      <a:cubicBezTo>
                        <a:pt x="276" y="20"/>
                        <a:pt x="276" y="20"/>
                        <a:pt x="276" y="20"/>
                      </a:cubicBezTo>
                      <a:cubicBezTo>
                        <a:pt x="276" y="20"/>
                        <a:pt x="276" y="20"/>
                        <a:pt x="276" y="20"/>
                      </a:cubicBezTo>
                      <a:cubicBezTo>
                        <a:pt x="275" y="20"/>
                        <a:pt x="278" y="20"/>
                        <a:pt x="278" y="19"/>
                      </a:cubicBezTo>
                      <a:cubicBezTo>
                        <a:pt x="279" y="19"/>
                        <a:pt x="279" y="19"/>
                        <a:pt x="280" y="19"/>
                      </a:cubicBezTo>
                      <a:cubicBezTo>
                        <a:pt x="274" y="20"/>
                        <a:pt x="269" y="22"/>
                        <a:pt x="263" y="24"/>
                      </a:cubicBezTo>
                      <a:cubicBezTo>
                        <a:pt x="260" y="25"/>
                        <a:pt x="256" y="26"/>
                        <a:pt x="253" y="27"/>
                      </a:cubicBezTo>
                      <a:cubicBezTo>
                        <a:pt x="252" y="28"/>
                        <a:pt x="251" y="28"/>
                        <a:pt x="250" y="28"/>
                      </a:cubicBezTo>
                      <a:cubicBezTo>
                        <a:pt x="249" y="29"/>
                        <a:pt x="248" y="29"/>
                        <a:pt x="247" y="30"/>
                      </a:cubicBezTo>
                      <a:cubicBezTo>
                        <a:pt x="247" y="30"/>
                        <a:pt x="244" y="31"/>
                        <a:pt x="244" y="31"/>
                      </a:cubicBezTo>
                      <a:cubicBezTo>
                        <a:pt x="246" y="30"/>
                        <a:pt x="248" y="29"/>
                        <a:pt x="250" y="29"/>
                      </a:cubicBezTo>
                      <a:cubicBezTo>
                        <a:pt x="249" y="29"/>
                        <a:pt x="249" y="29"/>
                        <a:pt x="248" y="29"/>
                      </a:cubicBezTo>
                      <a:cubicBezTo>
                        <a:pt x="250" y="29"/>
                        <a:pt x="251" y="29"/>
                        <a:pt x="252" y="29"/>
                      </a:cubicBezTo>
                      <a:cubicBezTo>
                        <a:pt x="251" y="29"/>
                        <a:pt x="250" y="29"/>
                        <a:pt x="250" y="29"/>
                      </a:cubicBezTo>
                      <a:cubicBezTo>
                        <a:pt x="250" y="29"/>
                        <a:pt x="251" y="29"/>
                        <a:pt x="252" y="29"/>
                      </a:cubicBezTo>
                      <a:cubicBezTo>
                        <a:pt x="251" y="30"/>
                        <a:pt x="249" y="30"/>
                        <a:pt x="248" y="30"/>
                      </a:cubicBezTo>
                      <a:cubicBezTo>
                        <a:pt x="248" y="31"/>
                        <a:pt x="250" y="30"/>
                        <a:pt x="251" y="29"/>
                      </a:cubicBezTo>
                      <a:cubicBezTo>
                        <a:pt x="250" y="29"/>
                        <a:pt x="250" y="30"/>
                        <a:pt x="250" y="30"/>
                      </a:cubicBezTo>
                      <a:cubicBezTo>
                        <a:pt x="251" y="30"/>
                        <a:pt x="252" y="29"/>
                        <a:pt x="253" y="29"/>
                      </a:cubicBezTo>
                      <a:cubicBezTo>
                        <a:pt x="253" y="29"/>
                        <a:pt x="251" y="30"/>
                        <a:pt x="252" y="30"/>
                      </a:cubicBezTo>
                      <a:cubicBezTo>
                        <a:pt x="251" y="30"/>
                        <a:pt x="252" y="29"/>
                        <a:pt x="250" y="30"/>
                      </a:cubicBezTo>
                      <a:cubicBezTo>
                        <a:pt x="250" y="30"/>
                        <a:pt x="248" y="31"/>
                        <a:pt x="249" y="30"/>
                      </a:cubicBezTo>
                      <a:cubicBezTo>
                        <a:pt x="247" y="31"/>
                        <a:pt x="245" y="32"/>
                        <a:pt x="243" y="32"/>
                      </a:cubicBezTo>
                      <a:close/>
                      <a:moveTo>
                        <a:pt x="269" y="23"/>
                      </a:moveTo>
                      <a:cubicBezTo>
                        <a:pt x="268" y="23"/>
                        <a:pt x="267" y="24"/>
                        <a:pt x="266" y="24"/>
                      </a:cubicBezTo>
                      <a:cubicBezTo>
                        <a:pt x="265" y="25"/>
                        <a:pt x="262" y="25"/>
                        <a:pt x="259" y="26"/>
                      </a:cubicBezTo>
                      <a:cubicBezTo>
                        <a:pt x="262" y="25"/>
                        <a:pt x="266" y="23"/>
                        <a:pt x="269" y="23"/>
                      </a:cubicBezTo>
                      <a:close/>
                      <a:moveTo>
                        <a:pt x="241" y="40"/>
                      </a:moveTo>
                      <a:cubicBezTo>
                        <a:pt x="241" y="40"/>
                        <a:pt x="241" y="40"/>
                        <a:pt x="241" y="40"/>
                      </a:cubicBezTo>
                      <a:close/>
                      <a:moveTo>
                        <a:pt x="293" y="37"/>
                      </a:moveTo>
                      <a:cubicBezTo>
                        <a:pt x="292" y="37"/>
                        <a:pt x="292" y="37"/>
                        <a:pt x="291" y="37"/>
                      </a:cubicBezTo>
                      <a:cubicBezTo>
                        <a:pt x="292" y="37"/>
                        <a:pt x="292" y="36"/>
                        <a:pt x="293" y="37"/>
                      </a:cubicBezTo>
                      <a:close/>
                      <a:moveTo>
                        <a:pt x="591" y="37"/>
                      </a:moveTo>
                      <a:cubicBezTo>
                        <a:pt x="591" y="37"/>
                        <a:pt x="593" y="37"/>
                        <a:pt x="593" y="38"/>
                      </a:cubicBezTo>
                      <a:cubicBezTo>
                        <a:pt x="593" y="38"/>
                        <a:pt x="590" y="36"/>
                        <a:pt x="590" y="37"/>
                      </a:cubicBezTo>
                      <a:cubicBezTo>
                        <a:pt x="590" y="37"/>
                        <a:pt x="585" y="35"/>
                        <a:pt x="585" y="34"/>
                      </a:cubicBezTo>
                      <a:cubicBezTo>
                        <a:pt x="587" y="35"/>
                        <a:pt x="589" y="36"/>
                        <a:pt x="591" y="37"/>
                      </a:cubicBezTo>
                      <a:close/>
                      <a:moveTo>
                        <a:pt x="538" y="33"/>
                      </a:moveTo>
                      <a:cubicBezTo>
                        <a:pt x="539" y="33"/>
                        <a:pt x="539" y="34"/>
                        <a:pt x="540" y="34"/>
                      </a:cubicBezTo>
                      <a:cubicBezTo>
                        <a:pt x="539" y="34"/>
                        <a:pt x="538" y="34"/>
                        <a:pt x="538" y="33"/>
                      </a:cubicBezTo>
                      <a:close/>
                      <a:moveTo>
                        <a:pt x="280" y="34"/>
                      </a:moveTo>
                      <a:cubicBezTo>
                        <a:pt x="280" y="34"/>
                        <a:pt x="280" y="34"/>
                        <a:pt x="281" y="34"/>
                      </a:cubicBezTo>
                      <a:cubicBezTo>
                        <a:pt x="280" y="34"/>
                        <a:pt x="280" y="35"/>
                        <a:pt x="280" y="34"/>
                      </a:cubicBezTo>
                      <a:cubicBezTo>
                        <a:pt x="280" y="34"/>
                        <a:pt x="280" y="34"/>
                        <a:pt x="280" y="34"/>
                      </a:cubicBezTo>
                      <a:close/>
                      <a:moveTo>
                        <a:pt x="288" y="36"/>
                      </a:moveTo>
                      <a:cubicBezTo>
                        <a:pt x="288" y="37"/>
                        <a:pt x="288" y="37"/>
                        <a:pt x="288" y="37"/>
                      </a:cubicBezTo>
                      <a:cubicBezTo>
                        <a:pt x="288" y="37"/>
                        <a:pt x="288" y="37"/>
                        <a:pt x="288" y="36"/>
                      </a:cubicBezTo>
                      <a:close/>
                      <a:moveTo>
                        <a:pt x="291" y="36"/>
                      </a:moveTo>
                      <a:cubicBezTo>
                        <a:pt x="292" y="36"/>
                        <a:pt x="293" y="36"/>
                        <a:pt x="293" y="36"/>
                      </a:cubicBezTo>
                      <a:cubicBezTo>
                        <a:pt x="292" y="36"/>
                        <a:pt x="290" y="37"/>
                        <a:pt x="289" y="37"/>
                      </a:cubicBezTo>
                      <a:cubicBezTo>
                        <a:pt x="289" y="37"/>
                        <a:pt x="289" y="37"/>
                        <a:pt x="288" y="37"/>
                      </a:cubicBezTo>
                      <a:cubicBezTo>
                        <a:pt x="289" y="36"/>
                        <a:pt x="290" y="36"/>
                        <a:pt x="291" y="36"/>
                      </a:cubicBezTo>
                      <a:close/>
                      <a:moveTo>
                        <a:pt x="357" y="31"/>
                      </a:moveTo>
                      <a:cubicBezTo>
                        <a:pt x="357" y="30"/>
                        <a:pt x="357" y="30"/>
                        <a:pt x="358" y="30"/>
                      </a:cubicBezTo>
                      <a:cubicBezTo>
                        <a:pt x="359" y="30"/>
                        <a:pt x="358" y="31"/>
                        <a:pt x="357" y="31"/>
                      </a:cubicBezTo>
                      <a:close/>
                      <a:moveTo>
                        <a:pt x="539" y="34"/>
                      </a:moveTo>
                      <a:cubicBezTo>
                        <a:pt x="540" y="35"/>
                        <a:pt x="540" y="35"/>
                        <a:pt x="541" y="36"/>
                      </a:cubicBezTo>
                      <a:cubicBezTo>
                        <a:pt x="540" y="35"/>
                        <a:pt x="539" y="35"/>
                        <a:pt x="538" y="34"/>
                      </a:cubicBezTo>
                      <a:cubicBezTo>
                        <a:pt x="539" y="34"/>
                        <a:pt x="539" y="34"/>
                        <a:pt x="539" y="34"/>
                      </a:cubicBezTo>
                      <a:close/>
                      <a:moveTo>
                        <a:pt x="429" y="32"/>
                      </a:moveTo>
                      <a:cubicBezTo>
                        <a:pt x="430" y="33"/>
                        <a:pt x="429" y="33"/>
                        <a:pt x="428" y="33"/>
                      </a:cubicBezTo>
                      <a:cubicBezTo>
                        <a:pt x="426" y="31"/>
                        <a:pt x="422" y="35"/>
                        <a:pt x="422" y="32"/>
                      </a:cubicBezTo>
                      <a:cubicBezTo>
                        <a:pt x="424" y="32"/>
                        <a:pt x="426" y="32"/>
                        <a:pt x="427" y="32"/>
                      </a:cubicBezTo>
                      <a:cubicBezTo>
                        <a:pt x="428" y="32"/>
                        <a:pt x="429" y="31"/>
                        <a:pt x="429" y="32"/>
                      </a:cubicBezTo>
                      <a:close/>
                      <a:moveTo>
                        <a:pt x="539" y="32"/>
                      </a:moveTo>
                      <a:cubicBezTo>
                        <a:pt x="542" y="32"/>
                        <a:pt x="539" y="32"/>
                        <a:pt x="539" y="31"/>
                      </a:cubicBezTo>
                      <a:cubicBezTo>
                        <a:pt x="539" y="31"/>
                        <a:pt x="541" y="32"/>
                        <a:pt x="541" y="32"/>
                      </a:cubicBezTo>
                      <a:cubicBezTo>
                        <a:pt x="540" y="32"/>
                        <a:pt x="541" y="32"/>
                        <a:pt x="541" y="33"/>
                      </a:cubicBezTo>
                      <a:cubicBezTo>
                        <a:pt x="541" y="33"/>
                        <a:pt x="539" y="32"/>
                        <a:pt x="540" y="32"/>
                      </a:cubicBezTo>
                      <a:cubicBezTo>
                        <a:pt x="539" y="32"/>
                        <a:pt x="539" y="32"/>
                        <a:pt x="539" y="32"/>
                      </a:cubicBezTo>
                      <a:close/>
                      <a:moveTo>
                        <a:pt x="361" y="30"/>
                      </a:moveTo>
                      <a:cubicBezTo>
                        <a:pt x="361" y="31"/>
                        <a:pt x="360" y="31"/>
                        <a:pt x="360" y="31"/>
                      </a:cubicBezTo>
                      <a:cubicBezTo>
                        <a:pt x="360" y="30"/>
                        <a:pt x="361" y="30"/>
                        <a:pt x="361" y="30"/>
                      </a:cubicBezTo>
                      <a:close/>
                      <a:moveTo>
                        <a:pt x="315" y="30"/>
                      </a:moveTo>
                      <a:cubicBezTo>
                        <a:pt x="315" y="29"/>
                        <a:pt x="315" y="29"/>
                        <a:pt x="316" y="29"/>
                      </a:cubicBezTo>
                      <a:cubicBezTo>
                        <a:pt x="316" y="29"/>
                        <a:pt x="315" y="30"/>
                        <a:pt x="315" y="30"/>
                      </a:cubicBezTo>
                      <a:close/>
                      <a:moveTo>
                        <a:pt x="540" y="34"/>
                      </a:moveTo>
                      <a:cubicBezTo>
                        <a:pt x="540" y="34"/>
                        <a:pt x="541" y="34"/>
                        <a:pt x="541" y="34"/>
                      </a:cubicBezTo>
                      <a:cubicBezTo>
                        <a:pt x="541" y="34"/>
                        <a:pt x="540" y="34"/>
                        <a:pt x="540" y="34"/>
                      </a:cubicBezTo>
                      <a:close/>
                      <a:moveTo>
                        <a:pt x="281" y="69"/>
                      </a:moveTo>
                      <a:cubicBezTo>
                        <a:pt x="281" y="69"/>
                        <a:pt x="281" y="69"/>
                        <a:pt x="281" y="69"/>
                      </a:cubicBezTo>
                      <a:cubicBezTo>
                        <a:pt x="281" y="69"/>
                        <a:pt x="281" y="69"/>
                        <a:pt x="281" y="69"/>
                      </a:cubicBezTo>
                      <a:close/>
                      <a:moveTo>
                        <a:pt x="321" y="49"/>
                      </a:moveTo>
                      <a:cubicBezTo>
                        <a:pt x="321" y="49"/>
                        <a:pt x="322" y="49"/>
                        <a:pt x="322" y="49"/>
                      </a:cubicBezTo>
                      <a:cubicBezTo>
                        <a:pt x="322" y="49"/>
                        <a:pt x="323" y="49"/>
                        <a:pt x="323" y="48"/>
                      </a:cubicBezTo>
                      <a:cubicBezTo>
                        <a:pt x="323" y="48"/>
                        <a:pt x="322" y="46"/>
                        <a:pt x="322" y="46"/>
                      </a:cubicBezTo>
                      <a:cubicBezTo>
                        <a:pt x="321" y="47"/>
                        <a:pt x="321" y="48"/>
                        <a:pt x="319" y="48"/>
                      </a:cubicBezTo>
                      <a:cubicBezTo>
                        <a:pt x="319" y="47"/>
                        <a:pt x="320" y="47"/>
                        <a:pt x="320" y="47"/>
                      </a:cubicBezTo>
                      <a:cubicBezTo>
                        <a:pt x="319" y="47"/>
                        <a:pt x="318" y="48"/>
                        <a:pt x="317" y="48"/>
                      </a:cubicBezTo>
                      <a:cubicBezTo>
                        <a:pt x="318" y="48"/>
                        <a:pt x="319" y="47"/>
                        <a:pt x="320" y="46"/>
                      </a:cubicBezTo>
                      <a:cubicBezTo>
                        <a:pt x="319" y="47"/>
                        <a:pt x="319" y="46"/>
                        <a:pt x="319" y="46"/>
                      </a:cubicBezTo>
                      <a:cubicBezTo>
                        <a:pt x="318" y="47"/>
                        <a:pt x="318" y="48"/>
                        <a:pt x="317" y="48"/>
                      </a:cubicBezTo>
                      <a:cubicBezTo>
                        <a:pt x="318" y="46"/>
                        <a:pt x="315" y="48"/>
                        <a:pt x="316" y="47"/>
                      </a:cubicBezTo>
                      <a:cubicBezTo>
                        <a:pt x="313" y="47"/>
                        <a:pt x="316" y="46"/>
                        <a:pt x="316" y="46"/>
                      </a:cubicBezTo>
                      <a:cubicBezTo>
                        <a:pt x="316" y="46"/>
                        <a:pt x="317" y="45"/>
                        <a:pt x="317" y="45"/>
                      </a:cubicBezTo>
                      <a:cubicBezTo>
                        <a:pt x="314" y="45"/>
                        <a:pt x="318" y="44"/>
                        <a:pt x="316" y="44"/>
                      </a:cubicBezTo>
                      <a:cubicBezTo>
                        <a:pt x="315" y="45"/>
                        <a:pt x="315" y="45"/>
                        <a:pt x="314" y="45"/>
                      </a:cubicBezTo>
                      <a:cubicBezTo>
                        <a:pt x="315" y="45"/>
                        <a:pt x="316" y="44"/>
                        <a:pt x="317" y="43"/>
                      </a:cubicBezTo>
                      <a:cubicBezTo>
                        <a:pt x="315" y="44"/>
                        <a:pt x="314" y="44"/>
                        <a:pt x="314" y="45"/>
                      </a:cubicBezTo>
                      <a:cubicBezTo>
                        <a:pt x="314" y="45"/>
                        <a:pt x="314" y="44"/>
                        <a:pt x="314" y="44"/>
                      </a:cubicBezTo>
                      <a:cubicBezTo>
                        <a:pt x="314" y="44"/>
                        <a:pt x="313" y="45"/>
                        <a:pt x="312" y="45"/>
                      </a:cubicBezTo>
                      <a:cubicBezTo>
                        <a:pt x="312" y="44"/>
                        <a:pt x="311" y="45"/>
                        <a:pt x="310" y="45"/>
                      </a:cubicBezTo>
                      <a:cubicBezTo>
                        <a:pt x="311" y="45"/>
                        <a:pt x="312" y="44"/>
                        <a:pt x="313" y="44"/>
                      </a:cubicBezTo>
                      <a:cubicBezTo>
                        <a:pt x="312" y="43"/>
                        <a:pt x="312" y="43"/>
                        <a:pt x="312" y="44"/>
                      </a:cubicBezTo>
                      <a:cubicBezTo>
                        <a:pt x="312" y="44"/>
                        <a:pt x="312" y="43"/>
                        <a:pt x="312" y="43"/>
                      </a:cubicBezTo>
                      <a:cubicBezTo>
                        <a:pt x="311" y="44"/>
                        <a:pt x="311" y="43"/>
                        <a:pt x="312" y="43"/>
                      </a:cubicBezTo>
                      <a:cubicBezTo>
                        <a:pt x="311" y="43"/>
                        <a:pt x="311" y="43"/>
                        <a:pt x="310" y="43"/>
                      </a:cubicBezTo>
                      <a:cubicBezTo>
                        <a:pt x="311" y="43"/>
                        <a:pt x="312" y="43"/>
                        <a:pt x="312" y="42"/>
                      </a:cubicBezTo>
                      <a:cubicBezTo>
                        <a:pt x="311" y="42"/>
                        <a:pt x="311" y="42"/>
                        <a:pt x="311" y="42"/>
                      </a:cubicBezTo>
                      <a:cubicBezTo>
                        <a:pt x="312" y="41"/>
                        <a:pt x="311" y="41"/>
                        <a:pt x="310" y="41"/>
                      </a:cubicBezTo>
                      <a:cubicBezTo>
                        <a:pt x="310" y="41"/>
                        <a:pt x="310" y="41"/>
                        <a:pt x="310" y="41"/>
                      </a:cubicBezTo>
                      <a:cubicBezTo>
                        <a:pt x="309" y="40"/>
                        <a:pt x="311" y="40"/>
                        <a:pt x="312" y="40"/>
                      </a:cubicBezTo>
                      <a:cubicBezTo>
                        <a:pt x="313" y="40"/>
                        <a:pt x="313" y="39"/>
                        <a:pt x="313" y="39"/>
                      </a:cubicBezTo>
                      <a:cubicBezTo>
                        <a:pt x="314" y="38"/>
                        <a:pt x="314" y="38"/>
                        <a:pt x="314" y="38"/>
                      </a:cubicBezTo>
                      <a:cubicBezTo>
                        <a:pt x="315" y="38"/>
                        <a:pt x="316" y="39"/>
                        <a:pt x="317" y="37"/>
                      </a:cubicBezTo>
                      <a:cubicBezTo>
                        <a:pt x="316" y="37"/>
                        <a:pt x="316" y="37"/>
                        <a:pt x="317" y="37"/>
                      </a:cubicBezTo>
                      <a:cubicBezTo>
                        <a:pt x="316" y="37"/>
                        <a:pt x="316" y="36"/>
                        <a:pt x="315" y="37"/>
                      </a:cubicBezTo>
                      <a:cubicBezTo>
                        <a:pt x="315" y="37"/>
                        <a:pt x="316" y="36"/>
                        <a:pt x="315" y="36"/>
                      </a:cubicBezTo>
                      <a:cubicBezTo>
                        <a:pt x="316" y="35"/>
                        <a:pt x="321" y="36"/>
                        <a:pt x="320" y="33"/>
                      </a:cubicBezTo>
                      <a:cubicBezTo>
                        <a:pt x="319" y="33"/>
                        <a:pt x="318" y="34"/>
                        <a:pt x="317" y="35"/>
                      </a:cubicBezTo>
                      <a:cubicBezTo>
                        <a:pt x="317" y="34"/>
                        <a:pt x="319" y="34"/>
                        <a:pt x="317" y="34"/>
                      </a:cubicBezTo>
                      <a:cubicBezTo>
                        <a:pt x="317" y="34"/>
                        <a:pt x="321" y="32"/>
                        <a:pt x="319" y="32"/>
                      </a:cubicBezTo>
                      <a:cubicBezTo>
                        <a:pt x="320" y="31"/>
                        <a:pt x="317" y="33"/>
                        <a:pt x="316" y="33"/>
                      </a:cubicBezTo>
                      <a:cubicBezTo>
                        <a:pt x="317" y="32"/>
                        <a:pt x="317" y="32"/>
                        <a:pt x="318" y="32"/>
                      </a:cubicBezTo>
                      <a:cubicBezTo>
                        <a:pt x="317" y="32"/>
                        <a:pt x="316" y="32"/>
                        <a:pt x="315" y="32"/>
                      </a:cubicBezTo>
                      <a:cubicBezTo>
                        <a:pt x="316" y="32"/>
                        <a:pt x="317" y="31"/>
                        <a:pt x="319" y="31"/>
                      </a:cubicBezTo>
                      <a:cubicBezTo>
                        <a:pt x="318" y="31"/>
                        <a:pt x="316" y="31"/>
                        <a:pt x="318" y="31"/>
                      </a:cubicBezTo>
                      <a:cubicBezTo>
                        <a:pt x="317" y="31"/>
                        <a:pt x="316" y="31"/>
                        <a:pt x="315" y="31"/>
                      </a:cubicBezTo>
                      <a:cubicBezTo>
                        <a:pt x="316" y="31"/>
                        <a:pt x="317" y="31"/>
                        <a:pt x="318" y="30"/>
                      </a:cubicBezTo>
                      <a:cubicBezTo>
                        <a:pt x="317" y="30"/>
                        <a:pt x="317" y="30"/>
                        <a:pt x="317" y="30"/>
                      </a:cubicBezTo>
                      <a:cubicBezTo>
                        <a:pt x="317" y="30"/>
                        <a:pt x="317" y="29"/>
                        <a:pt x="318" y="29"/>
                      </a:cubicBezTo>
                      <a:cubicBezTo>
                        <a:pt x="316" y="29"/>
                        <a:pt x="315" y="30"/>
                        <a:pt x="314" y="31"/>
                      </a:cubicBezTo>
                      <a:cubicBezTo>
                        <a:pt x="314" y="30"/>
                        <a:pt x="314" y="30"/>
                        <a:pt x="313" y="30"/>
                      </a:cubicBezTo>
                      <a:cubicBezTo>
                        <a:pt x="314" y="30"/>
                        <a:pt x="315" y="29"/>
                        <a:pt x="315" y="29"/>
                      </a:cubicBezTo>
                      <a:cubicBezTo>
                        <a:pt x="315" y="29"/>
                        <a:pt x="313" y="30"/>
                        <a:pt x="312" y="30"/>
                      </a:cubicBezTo>
                      <a:cubicBezTo>
                        <a:pt x="312" y="30"/>
                        <a:pt x="312" y="30"/>
                        <a:pt x="312" y="30"/>
                      </a:cubicBezTo>
                      <a:cubicBezTo>
                        <a:pt x="313" y="29"/>
                        <a:pt x="313" y="29"/>
                        <a:pt x="315" y="28"/>
                      </a:cubicBezTo>
                      <a:cubicBezTo>
                        <a:pt x="316" y="28"/>
                        <a:pt x="316" y="27"/>
                        <a:pt x="317" y="27"/>
                      </a:cubicBezTo>
                      <a:cubicBezTo>
                        <a:pt x="316" y="27"/>
                        <a:pt x="319" y="25"/>
                        <a:pt x="319" y="25"/>
                      </a:cubicBezTo>
                      <a:cubicBezTo>
                        <a:pt x="318" y="25"/>
                        <a:pt x="317" y="26"/>
                        <a:pt x="315" y="26"/>
                      </a:cubicBezTo>
                      <a:cubicBezTo>
                        <a:pt x="316" y="25"/>
                        <a:pt x="315" y="26"/>
                        <a:pt x="315" y="25"/>
                      </a:cubicBezTo>
                      <a:cubicBezTo>
                        <a:pt x="314" y="25"/>
                        <a:pt x="316" y="25"/>
                        <a:pt x="315" y="25"/>
                      </a:cubicBezTo>
                      <a:cubicBezTo>
                        <a:pt x="315" y="24"/>
                        <a:pt x="313" y="24"/>
                        <a:pt x="313" y="24"/>
                      </a:cubicBezTo>
                      <a:cubicBezTo>
                        <a:pt x="312" y="25"/>
                        <a:pt x="311" y="25"/>
                        <a:pt x="311" y="26"/>
                      </a:cubicBezTo>
                      <a:cubicBezTo>
                        <a:pt x="311" y="26"/>
                        <a:pt x="311" y="26"/>
                        <a:pt x="311" y="26"/>
                      </a:cubicBezTo>
                      <a:cubicBezTo>
                        <a:pt x="311" y="26"/>
                        <a:pt x="310" y="27"/>
                        <a:pt x="311" y="27"/>
                      </a:cubicBezTo>
                      <a:cubicBezTo>
                        <a:pt x="310" y="27"/>
                        <a:pt x="309" y="27"/>
                        <a:pt x="310" y="26"/>
                      </a:cubicBezTo>
                      <a:cubicBezTo>
                        <a:pt x="309" y="26"/>
                        <a:pt x="308" y="27"/>
                        <a:pt x="307" y="27"/>
                      </a:cubicBezTo>
                      <a:cubicBezTo>
                        <a:pt x="308" y="27"/>
                        <a:pt x="305" y="28"/>
                        <a:pt x="304" y="28"/>
                      </a:cubicBezTo>
                      <a:cubicBezTo>
                        <a:pt x="305" y="27"/>
                        <a:pt x="307" y="27"/>
                        <a:pt x="308" y="26"/>
                      </a:cubicBezTo>
                      <a:cubicBezTo>
                        <a:pt x="308" y="26"/>
                        <a:pt x="307" y="26"/>
                        <a:pt x="306" y="27"/>
                      </a:cubicBezTo>
                      <a:cubicBezTo>
                        <a:pt x="307" y="26"/>
                        <a:pt x="307" y="26"/>
                        <a:pt x="307" y="26"/>
                      </a:cubicBezTo>
                      <a:cubicBezTo>
                        <a:pt x="305" y="25"/>
                        <a:pt x="302" y="28"/>
                        <a:pt x="301" y="28"/>
                      </a:cubicBezTo>
                      <a:cubicBezTo>
                        <a:pt x="301" y="28"/>
                        <a:pt x="301" y="28"/>
                        <a:pt x="300" y="28"/>
                      </a:cubicBezTo>
                      <a:cubicBezTo>
                        <a:pt x="302" y="27"/>
                        <a:pt x="303" y="27"/>
                        <a:pt x="305" y="26"/>
                      </a:cubicBezTo>
                      <a:cubicBezTo>
                        <a:pt x="304" y="26"/>
                        <a:pt x="304" y="26"/>
                        <a:pt x="305" y="26"/>
                      </a:cubicBezTo>
                      <a:cubicBezTo>
                        <a:pt x="306" y="25"/>
                        <a:pt x="306" y="25"/>
                        <a:pt x="307" y="25"/>
                      </a:cubicBezTo>
                      <a:cubicBezTo>
                        <a:pt x="307" y="24"/>
                        <a:pt x="308" y="24"/>
                        <a:pt x="308" y="24"/>
                      </a:cubicBezTo>
                      <a:cubicBezTo>
                        <a:pt x="308" y="24"/>
                        <a:pt x="307" y="25"/>
                        <a:pt x="307" y="25"/>
                      </a:cubicBezTo>
                      <a:cubicBezTo>
                        <a:pt x="308" y="26"/>
                        <a:pt x="309" y="25"/>
                        <a:pt x="310" y="25"/>
                      </a:cubicBezTo>
                      <a:cubicBezTo>
                        <a:pt x="309" y="25"/>
                        <a:pt x="311" y="25"/>
                        <a:pt x="312" y="25"/>
                      </a:cubicBezTo>
                      <a:cubicBezTo>
                        <a:pt x="313" y="24"/>
                        <a:pt x="314" y="24"/>
                        <a:pt x="315" y="24"/>
                      </a:cubicBezTo>
                      <a:cubicBezTo>
                        <a:pt x="318" y="23"/>
                        <a:pt x="319" y="22"/>
                        <a:pt x="322" y="21"/>
                      </a:cubicBezTo>
                      <a:cubicBezTo>
                        <a:pt x="321" y="21"/>
                        <a:pt x="321" y="21"/>
                        <a:pt x="321" y="21"/>
                      </a:cubicBezTo>
                      <a:cubicBezTo>
                        <a:pt x="321" y="20"/>
                        <a:pt x="319" y="21"/>
                        <a:pt x="318" y="21"/>
                      </a:cubicBezTo>
                      <a:cubicBezTo>
                        <a:pt x="318" y="21"/>
                        <a:pt x="318" y="21"/>
                        <a:pt x="318" y="21"/>
                      </a:cubicBezTo>
                      <a:cubicBezTo>
                        <a:pt x="317" y="21"/>
                        <a:pt x="317" y="21"/>
                        <a:pt x="316" y="21"/>
                      </a:cubicBezTo>
                      <a:cubicBezTo>
                        <a:pt x="316" y="21"/>
                        <a:pt x="314" y="21"/>
                        <a:pt x="313" y="22"/>
                      </a:cubicBezTo>
                      <a:cubicBezTo>
                        <a:pt x="314" y="20"/>
                        <a:pt x="312" y="21"/>
                        <a:pt x="311" y="22"/>
                      </a:cubicBezTo>
                      <a:cubicBezTo>
                        <a:pt x="308" y="22"/>
                        <a:pt x="306" y="23"/>
                        <a:pt x="304" y="24"/>
                      </a:cubicBezTo>
                      <a:cubicBezTo>
                        <a:pt x="303" y="24"/>
                        <a:pt x="300" y="25"/>
                        <a:pt x="299" y="26"/>
                      </a:cubicBezTo>
                      <a:cubicBezTo>
                        <a:pt x="299" y="26"/>
                        <a:pt x="299" y="26"/>
                        <a:pt x="299" y="26"/>
                      </a:cubicBezTo>
                      <a:cubicBezTo>
                        <a:pt x="299" y="26"/>
                        <a:pt x="299" y="26"/>
                        <a:pt x="300" y="26"/>
                      </a:cubicBezTo>
                      <a:cubicBezTo>
                        <a:pt x="299" y="26"/>
                        <a:pt x="298" y="27"/>
                        <a:pt x="297" y="27"/>
                      </a:cubicBezTo>
                      <a:cubicBezTo>
                        <a:pt x="298" y="27"/>
                        <a:pt x="298" y="27"/>
                        <a:pt x="298" y="27"/>
                      </a:cubicBezTo>
                      <a:cubicBezTo>
                        <a:pt x="297" y="26"/>
                        <a:pt x="294" y="28"/>
                        <a:pt x="295" y="28"/>
                      </a:cubicBezTo>
                      <a:cubicBezTo>
                        <a:pt x="294" y="29"/>
                        <a:pt x="292" y="29"/>
                        <a:pt x="290" y="30"/>
                      </a:cubicBezTo>
                      <a:cubicBezTo>
                        <a:pt x="290" y="30"/>
                        <a:pt x="290" y="30"/>
                        <a:pt x="290" y="30"/>
                      </a:cubicBezTo>
                      <a:cubicBezTo>
                        <a:pt x="289" y="30"/>
                        <a:pt x="288" y="30"/>
                        <a:pt x="287" y="30"/>
                      </a:cubicBezTo>
                      <a:cubicBezTo>
                        <a:pt x="289" y="30"/>
                        <a:pt x="290" y="30"/>
                        <a:pt x="292" y="29"/>
                      </a:cubicBezTo>
                      <a:cubicBezTo>
                        <a:pt x="295" y="27"/>
                        <a:pt x="297" y="26"/>
                        <a:pt x="299" y="24"/>
                      </a:cubicBezTo>
                      <a:cubicBezTo>
                        <a:pt x="301" y="24"/>
                        <a:pt x="303" y="23"/>
                        <a:pt x="305" y="22"/>
                      </a:cubicBezTo>
                      <a:cubicBezTo>
                        <a:pt x="307" y="22"/>
                        <a:pt x="309" y="22"/>
                        <a:pt x="311" y="21"/>
                      </a:cubicBezTo>
                      <a:cubicBezTo>
                        <a:pt x="310" y="21"/>
                        <a:pt x="310" y="21"/>
                        <a:pt x="310" y="21"/>
                      </a:cubicBezTo>
                      <a:cubicBezTo>
                        <a:pt x="309" y="21"/>
                        <a:pt x="308" y="21"/>
                        <a:pt x="306" y="21"/>
                      </a:cubicBezTo>
                      <a:cubicBezTo>
                        <a:pt x="307" y="21"/>
                        <a:pt x="305" y="21"/>
                        <a:pt x="305" y="21"/>
                      </a:cubicBezTo>
                      <a:cubicBezTo>
                        <a:pt x="303" y="22"/>
                        <a:pt x="302" y="22"/>
                        <a:pt x="300" y="23"/>
                      </a:cubicBezTo>
                      <a:cubicBezTo>
                        <a:pt x="298" y="23"/>
                        <a:pt x="296" y="24"/>
                        <a:pt x="294" y="25"/>
                      </a:cubicBezTo>
                      <a:cubicBezTo>
                        <a:pt x="290" y="26"/>
                        <a:pt x="286" y="27"/>
                        <a:pt x="283" y="30"/>
                      </a:cubicBezTo>
                      <a:cubicBezTo>
                        <a:pt x="283" y="30"/>
                        <a:pt x="284" y="30"/>
                        <a:pt x="285" y="30"/>
                      </a:cubicBezTo>
                      <a:cubicBezTo>
                        <a:pt x="284" y="31"/>
                        <a:pt x="283" y="31"/>
                        <a:pt x="284" y="31"/>
                      </a:cubicBezTo>
                      <a:cubicBezTo>
                        <a:pt x="282" y="31"/>
                        <a:pt x="282" y="32"/>
                        <a:pt x="281" y="32"/>
                      </a:cubicBezTo>
                      <a:cubicBezTo>
                        <a:pt x="282" y="32"/>
                        <a:pt x="281" y="33"/>
                        <a:pt x="280" y="33"/>
                      </a:cubicBezTo>
                      <a:cubicBezTo>
                        <a:pt x="281" y="34"/>
                        <a:pt x="282" y="32"/>
                        <a:pt x="283" y="33"/>
                      </a:cubicBezTo>
                      <a:cubicBezTo>
                        <a:pt x="282" y="33"/>
                        <a:pt x="282" y="34"/>
                        <a:pt x="280" y="35"/>
                      </a:cubicBezTo>
                      <a:cubicBezTo>
                        <a:pt x="281" y="35"/>
                        <a:pt x="281" y="35"/>
                        <a:pt x="281" y="35"/>
                      </a:cubicBezTo>
                      <a:cubicBezTo>
                        <a:pt x="282" y="35"/>
                        <a:pt x="282" y="34"/>
                        <a:pt x="283" y="34"/>
                      </a:cubicBezTo>
                      <a:cubicBezTo>
                        <a:pt x="283" y="34"/>
                        <a:pt x="283" y="35"/>
                        <a:pt x="282" y="35"/>
                      </a:cubicBezTo>
                      <a:cubicBezTo>
                        <a:pt x="283" y="35"/>
                        <a:pt x="285" y="35"/>
                        <a:pt x="286" y="35"/>
                      </a:cubicBezTo>
                      <a:cubicBezTo>
                        <a:pt x="286" y="35"/>
                        <a:pt x="286" y="35"/>
                        <a:pt x="286" y="35"/>
                      </a:cubicBezTo>
                      <a:cubicBezTo>
                        <a:pt x="287" y="36"/>
                        <a:pt x="287" y="36"/>
                        <a:pt x="288" y="35"/>
                      </a:cubicBezTo>
                      <a:cubicBezTo>
                        <a:pt x="289" y="35"/>
                        <a:pt x="289" y="33"/>
                        <a:pt x="290" y="33"/>
                      </a:cubicBezTo>
                      <a:cubicBezTo>
                        <a:pt x="290" y="34"/>
                        <a:pt x="289" y="35"/>
                        <a:pt x="289" y="35"/>
                      </a:cubicBezTo>
                      <a:cubicBezTo>
                        <a:pt x="290" y="35"/>
                        <a:pt x="289" y="36"/>
                        <a:pt x="288" y="36"/>
                      </a:cubicBezTo>
                      <a:cubicBezTo>
                        <a:pt x="290" y="36"/>
                        <a:pt x="290" y="35"/>
                        <a:pt x="291" y="34"/>
                      </a:cubicBezTo>
                      <a:cubicBezTo>
                        <a:pt x="292" y="34"/>
                        <a:pt x="293" y="33"/>
                        <a:pt x="294" y="33"/>
                      </a:cubicBezTo>
                      <a:cubicBezTo>
                        <a:pt x="295" y="34"/>
                        <a:pt x="294" y="34"/>
                        <a:pt x="294" y="35"/>
                      </a:cubicBezTo>
                      <a:cubicBezTo>
                        <a:pt x="296" y="34"/>
                        <a:pt x="297" y="34"/>
                        <a:pt x="298" y="33"/>
                      </a:cubicBezTo>
                      <a:cubicBezTo>
                        <a:pt x="298" y="33"/>
                        <a:pt x="297" y="33"/>
                        <a:pt x="297" y="33"/>
                      </a:cubicBezTo>
                      <a:cubicBezTo>
                        <a:pt x="297" y="33"/>
                        <a:pt x="299" y="32"/>
                        <a:pt x="299" y="32"/>
                      </a:cubicBezTo>
                      <a:cubicBezTo>
                        <a:pt x="299" y="33"/>
                        <a:pt x="298" y="33"/>
                        <a:pt x="298" y="34"/>
                      </a:cubicBezTo>
                      <a:cubicBezTo>
                        <a:pt x="298" y="34"/>
                        <a:pt x="299" y="33"/>
                        <a:pt x="300" y="33"/>
                      </a:cubicBezTo>
                      <a:cubicBezTo>
                        <a:pt x="299" y="34"/>
                        <a:pt x="297" y="35"/>
                        <a:pt x="296" y="36"/>
                      </a:cubicBezTo>
                      <a:cubicBezTo>
                        <a:pt x="298" y="36"/>
                        <a:pt x="298" y="34"/>
                        <a:pt x="300" y="35"/>
                      </a:cubicBezTo>
                      <a:cubicBezTo>
                        <a:pt x="299" y="35"/>
                        <a:pt x="299" y="35"/>
                        <a:pt x="300" y="35"/>
                      </a:cubicBezTo>
                      <a:cubicBezTo>
                        <a:pt x="299" y="36"/>
                        <a:pt x="299" y="36"/>
                        <a:pt x="298" y="36"/>
                      </a:cubicBezTo>
                      <a:cubicBezTo>
                        <a:pt x="299" y="36"/>
                        <a:pt x="300" y="35"/>
                        <a:pt x="301" y="35"/>
                      </a:cubicBezTo>
                      <a:cubicBezTo>
                        <a:pt x="300" y="36"/>
                        <a:pt x="299" y="36"/>
                        <a:pt x="298" y="37"/>
                      </a:cubicBezTo>
                      <a:cubicBezTo>
                        <a:pt x="299" y="38"/>
                        <a:pt x="298" y="38"/>
                        <a:pt x="297" y="38"/>
                      </a:cubicBezTo>
                      <a:cubicBezTo>
                        <a:pt x="297" y="38"/>
                        <a:pt x="296" y="39"/>
                        <a:pt x="295" y="39"/>
                      </a:cubicBezTo>
                      <a:cubicBezTo>
                        <a:pt x="295" y="40"/>
                        <a:pt x="293" y="40"/>
                        <a:pt x="295" y="40"/>
                      </a:cubicBezTo>
                      <a:cubicBezTo>
                        <a:pt x="294" y="40"/>
                        <a:pt x="294" y="41"/>
                        <a:pt x="293" y="41"/>
                      </a:cubicBezTo>
                      <a:cubicBezTo>
                        <a:pt x="296" y="41"/>
                        <a:pt x="298" y="39"/>
                        <a:pt x="300" y="39"/>
                      </a:cubicBezTo>
                      <a:cubicBezTo>
                        <a:pt x="299" y="40"/>
                        <a:pt x="298" y="40"/>
                        <a:pt x="297" y="42"/>
                      </a:cubicBezTo>
                      <a:cubicBezTo>
                        <a:pt x="297" y="42"/>
                        <a:pt x="297" y="42"/>
                        <a:pt x="298" y="42"/>
                      </a:cubicBezTo>
                      <a:cubicBezTo>
                        <a:pt x="297" y="42"/>
                        <a:pt x="297" y="42"/>
                        <a:pt x="298" y="43"/>
                      </a:cubicBezTo>
                      <a:cubicBezTo>
                        <a:pt x="297" y="43"/>
                        <a:pt x="295" y="45"/>
                        <a:pt x="296" y="45"/>
                      </a:cubicBezTo>
                      <a:cubicBezTo>
                        <a:pt x="295" y="45"/>
                        <a:pt x="293" y="46"/>
                        <a:pt x="295" y="46"/>
                      </a:cubicBezTo>
                      <a:cubicBezTo>
                        <a:pt x="294" y="47"/>
                        <a:pt x="290" y="47"/>
                        <a:pt x="291" y="49"/>
                      </a:cubicBezTo>
                      <a:cubicBezTo>
                        <a:pt x="291" y="49"/>
                        <a:pt x="289" y="49"/>
                        <a:pt x="290" y="49"/>
                      </a:cubicBezTo>
                      <a:cubicBezTo>
                        <a:pt x="288" y="49"/>
                        <a:pt x="287" y="50"/>
                        <a:pt x="285" y="51"/>
                      </a:cubicBezTo>
                      <a:cubicBezTo>
                        <a:pt x="285" y="51"/>
                        <a:pt x="283" y="52"/>
                        <a:pt x="283" y="52"/>
                      </a:cubicBezTo>
                      <a:cubicBezTo>
                        <a:pt x="282" y="52"/>
                        <a:pt x="281" y="54"/>
                        <a:pt x="282" y="54"/>
                      </a:cubicBezTo>
                      <a:cubicBezTo>
                        <a:pt x="281" y="55"/>
                        <a:pt x="282" y="56"/>
                        <a:pt x="281" y="57"/>
                      </a:cubicBezTo>
                      <a:cubicBezTo>
                        <a:pt x="280" y="57"/>
                        <a:pt x="278" y="57"/>
                        <a:pt x="277" y="57"/>
                      </a:cubicBezTo>
                      <a:cubicBezTo>
                        <a:pt x="276" y="57"/>
                        <a:pt x="275" y="57"/>
                        <a:pt x="275" y="57"/>
                      </a:cubicBezTo>
                      <a:cubicBezTo>
                        <a:pt x="275" y="57"/>
                        <a:pt x="272" y="58"/>
                        <a:pt x="273" y="57"/>
                      </a:cubicBezTo>
                      <a:cubicBezTo>
                        <a:pt x="272" y="58"/>
                        <a:pt x="269" y="58"/>
                        <a:pt x="269" y="58"/>
                      </a:cubicBezTo>
                      <a:cubicBezTo>
                        <a:pt x="268" y="58"/>
                        <a:pt x="267" y="58"/>
                        <a:pt x="266" y="58"/>
                      </a:cubicBezTo>
                      <a:cubicBezTo>
                        <a:pt x="265" y="59"/>
                        <a:pt x="264" y="60"/>
                        <a:pt x="263" y="61"/>
                      </a:cubicBezTo>
                      <a:cubicBezTo>
                        <a:pt x="264" y="61"/>
                        <a:pt x="261" y="62"/>
                        <a:pt x="261" y="62"/>
                      </a:cubicBezTo>
                      <a:cubicBezTo>
                        <a:pt x="260" y="63"/>
                        <a:pt x="260" y="63"/>
                        <a:pt x="260" y="63"/>
                      </a:cubicBezTo>
                      <a:cubicBezTo>
                        <a:pt x="259" y="65"/>
                        <a:pt x="261" y="63"/>
                        <a:pt x="260" y="64"/>
                      </a:cubicBezTo>
                      <a:cubicBezTo>
                        <a:pt x="261" y="64"/>
                        <a:pt x="263" y="64"/>
                        <a:pt x="265" y="64"/>
                      </a:cubicBezTo>
                      <a:cubicBezTo>
                        <a:pt x="266" y="63"/>
                        <a:pt x="267" y="62"/>
                        <a:pt x="268" y="62"/>
                      </a:cubicBezTo>
                      <a:cubicBezTo>
                        <a:pt x="267" y="64"/>
                        <a:pt x="270" y="62"/>
                        <a:pt x="270" y="62"/>
                      </a:cubicBezTo>
                      <a:cubicBezTo>
                        <a:pt x="271" y="61"/>
                        <a:pt x="269" y="62"/>
                        <a:pt x="270" y="61"/>
                      </a:cubicBezTo>
                      <a:cubicBezTo>
                        <a:pt x="271" y="61"/>
                        <a:pt x="272" y="60"/>
                        <a:pt x="272" y="60"/>
                      </a:cubicBezTo>
                      <a:cubicBezTo>
                        <a:pt x="272" y="61"/>
                        <a:pt x="271" y="61"/>
                        <a:pt x="271" y="62"/>
                      </a:cubicBezTo>
                      <a:cubicBezTo>
                        <a:pt x="272" y="62"/>
                        <a:pt x="273" y="61"/>
                        <a:pt x="273" y="61"/>
                      </a:cubicBezTo>
                      <a:cubicBezTo>
                        <a:pt x="273" y="62"/>
                        <a:pt x="273" y="62"/>
                        <a:pt x="272" y="63"/>
                      </a:cubicBezTo>
                      <a:cubicBezTo>
                        <a:pt x="273" y="63"/>
                        <a:pt x="274" y="62"/>
                        <a:pt x="275" y="62"/>
                      </a:cubicBezTo>
                      <a:cubicBezTo>
                        <a:pt x="275" y="62"/>
                        <a:pt x="275" y="62"/>
                        <a:pt x="275" y="62"/>
                      </a:cubicBezTo>
                      <a:cubicBezTo>
                        <a:pt x="274" y="63"/>
                        <a:pt x="274" y="63"/>
                        <a:pt x="273" y="65"/>
                      </a:cubicBezTo>
                      <a:cubicBezTo>
                        <a:pt x="275" y="65"/>
                        <a:pt x="273" y="66"/>
                        <a:pt x="272" y="67"/>
                      </a:cubicBezTo>
                      <a:cubicBezTo>
                        <a:pt x="273" y="67"/>
                        <a:pt x="274" y="66"/>
                        <a:pt x="273" y="68"/>
                      </a:cubicBezTo>
                      <a:cubicBezTo>
                        <a:pt x="273" y="67"/>
                        <a:pt x="275" y="66"/>
                        <a:pt x="275" y="66"/>
                      </a:cubicBezTo>
                      <a:cubicBezTo>
                        <a:pt x="275" y="66"/>
                        <a:pt x="275" y="67"/>
                        <a:pt x="276" y="67"/>
                      </a:cubicBezTo>
                      <a:cubicBezTo>
                        <a:pt x="276" y="67"/>
                        <a:pt x="276" y="67"/>
                        <a:pt x="276" y="67"/>
                      </a:cubicBezTo>
                      <a:cubicBezTo>
                        <a:pt x="275" y="68"/>
                        <a:pt x="273" y="68"/>
                        <a:pt x="272" y="69"/>
                      </a:cubicBezTo>
                      <a:cubicBezTo>
                        <a:pt x="273" y="69"/>
                        <a:pt x="274" y="69"/>
                        <a:pt x="273" y="70"/>
                      </a:cubicBezTo>
                      <a:cubicBezTo>
                        <a:pt x="274" y="70"/>
                        <a:pt x="275" y="69"/>
                        <a:pt x="275" y="69"/>
                      </a:cubicBezTo>
                      <a:cubicBezTo>
                        <a:pt x="275" y="71"/>
                        <a:pt x="278" y="69"/>
                        <a:pt x="279" y="69"/>
                      </a:cubicBezTo>
                      <a:cubicBezTo>
                        <a:pt x="279" y="69"/>
                        <a:pt x="279" y="69"/>
                        <a:pt x="279" y="69"/>
                      </a:cubicBezTo>
                      <a:cubicBezTo>
                        <a:pt x="280" y="69"/>
                        <a:pt x="280" y="69"/>
                        <a:pt x="281" y="69"/>
                      </a:cubicBezTo>
                      <a:cubicBezTo>
                        <a:pt x="281" y="69"/>
                        <a:pt x="282" y="69"/>
                        <a:pt x="282" y="70"/>
                      </a:cubicBezTo>
                      <a:cubicBezTo>
                        <a:pt x="283" y="69"/>
                        <a:pt x="283" y="69"/>
                        <a:pt x="283" y="69"/>
                      </a:cubicBezTo>
                      <a:cubicBezTo>
                        <a:pt x="284" y="69"/>
                        <a:pt x="284" y="69"/>
                        <a:pt x="283" y="70"/>
                      </a:cubicBezTo>
                      <a:cubicBezTo>
                        <a:pt x="284" y="70"/>
                        <a:pt x="286" y="70"/>
                        <a:pt x="286" y="70"/>
                      </a:cubicBezTo>
                      <a:cubicBezTo>
                        <a:pt x="286" y="70"/>
                        <a:pt x="288" y="70"/>
                        <a:pt x="288" y="70"/>
                      </a:cubicBezTo>
                      <a:cubicBezTo>
                        <a:pt x="290" y="70"/>
                        <a:pt x="290" y="70"/>
                        <a:pt x="292" y="69"/>
                      </a:cubicBezTo>
                      <a:cubicBezTo>
                        <a:pt x="291" y="68"/>
                        <a:pt x="290" y="68"/>
                        <a:pt x="289" y="68"/>
                      </a:cubicBezTo>
                      <a:cubicBezTo>
                        <a:pt x="289" y="67"/>
                        <a:pt x="290" y="67"/>
                        <a:pt x="289" y="67"/>
                      </a:cubicBezTo>
                      <a:cubicBezTo>
                        <a:pt x="290" y="66"/>
                        <a:pt x="288" y="66"/>
                        <a:pt x="287" y="66"/>
                      </a:cubicBezTo>
                      <a:cubicBezTo>
                        <a:pt x="288" y="65"/>
                        <a:pt x="283" y="63"/>
                        <a:pt x="288" y="62"/>
                      </a:cubicBezTo>
                      <a:cubicBezTo>
                        <a:pt x="287" y="62"/>
                        <a:pt x="289" y="63"/>
                        <a:pt x="289" y="63"/>
                      </a:cubicBezTo>
                      <a:cubicBezTo>
                        <a:pt x="290" y="63"/>
                        <a:pt x="290" y="62"/>
                        <a:pt x="291" y="62"/>
                      </a:cubicBezTo>
                      <a:cubicBezTo>
                        <a:pt x="291" y="62"/>
                        <a:pt x="292" y="63"/>
                        <a:pt x="292" y="63"/>
                      </a:cubicBezTo>
                      <a:cubicBezTo>
                        <a:pt x="292" y="63"/>
                        <a:pt x="293" y="63"/>
                        <a:pt x="293" y="63"/>
                      </a:cubicBezTo>
                      <a:cubicBezTo>
                        <a:pt x="295" y="63"/>
                        <a:pt x="294" y="63"/>
                        <a:pt x="295" y="63"/>
                      </a:cubicBezTo>
                      <a:cubicBezTo>
                        <a:pt x="295" y="63"/>
                        <a:pt x="295" y="64"/>
                        <a:pt x="295" y="64"/>
                      </a:cubicBezTo>
                      <a:cubicBezTo>
                        <a:pt x="297" y="63"/>
                        <a:pt x="296" y="65"/>
                        <a:pt x="296" y="65"/>
                      </a:cubicBezTo>
                      <a:cubicBezTo>
                        <a:pt x="296" y="65"/>
                        <a:pt x="297" y="65"/>
                        <a:pt x="298" y="65"/>
                      </a:cubicBezTo>
                      <a:cubicBezTo>
                        <a:pt x="296" y="65"/>
                        <a:pt x="299" y="63"/>
                        <a:pt x="296" y="63"/>
                      </a:cubicBezTo>
                      <a:cubicBezTo>
                        <a:pt x="297" y="62"/>
                        <a:pt x="298" y="63"/>
                        <a:pt x="299" y="62"/>
                      </a:cubicBezTo>
                      <a:cubicBezTo>
                        <a:pt x="299" y="62"/>
                        <a:pt x="299" y="61"/>
                        <a:pt x="300" y="61"/>
                      </a:cubicBezTo>
                      <a:cubicBezTo>
                        <a:pt x="300" y="61"/>
                        <a:pt x="301" y="61"/>
                        <a:pt x="301" y="60"/>
                      </a:cubicBezTo>
                      <a:cubicBezTo>
                        <a:pt x="301" y="61"/>
                        <a:pt x="302" y="58"/>
                        <a:pt x="302" y="58"/>
                      </a:cubicBezTo>
                      <a:cubicBezTo>
                        <a:pt x="300" y="58"/>
                        <a:pt x="301" y="59"/>
                        <a:pt x="300" y="59"/>
                      </a:cubicBezTo>
                      <a:cubicBezTo>
                        <a:pt x="300" y="59"/>
                        <a:pt x="300" y="59"/>
                        <a:pt x="300" y="58"/>
                      </a:cubicBezTo>
                      <a:cubicBezTo>
                        <a:pt x="300" y="58"/>
                        <a:pt x="300" y="59"/>
                        <a:pt x="299" y="59"/>
                      </a:cubicBezTo>
                      <a:cubicBezTo>
                        <a:pt x="299" y="58"/>
                        <a:pt x="300" y="58"/>
                        <a:pt x="300" y="58"/>
                      </a:cubicBezTo>
                      <a:cubicBezTo>
                        <a:pt x="299" y="57"/>
                        <a:pt x="300" y="57"/>
                        <a:pt x="298" y="57"/>
                      </a:cubicBezTo>
                      <a:cubicBezTo>
                        <a:pt x="299" y="56"/>
                        <a:pt x="299" y="55"/>
                        <a:pt x="299" y="54"/>
                      </a:cubicBezTo>
                      <a:cubicBezTo>
                        <a:pt x="299" y="54"/>
                        <a:pt x="298" y="54"/>
                        <a:pt x="298" y="54"/>
                      </a:cubicBezTo>
                      <a:cubicBezTo>
                        <a:pt x="298" y="52"/>
                        <a:pt x="300" y="52"/>
                        <a:pt x="299" y="53"/>
                      </a:cubicBezTo>
                      <a:cubicBezTo>
                        <a:pt x="301" y="53"/>
                        <a:pt x="301" y="51"/>
                        <a:pt x="302" y="50"/>
                      </a:cubicBezTo>
                      <a:cubicBezTo>
                        <a:pt x="301" y="50"/>
                        <a:pt x="302" y="50"/>
                        <a:pt x="302" y="50"/>
                      </a:cubicBezTo>
                      <a:cubicBezTo>
                        <a:pt x="302" y="50"/>
                        <a:pt x="302" y="51"/>
                        <a:pt x="302" y="51"/>
                      </a:cubicBezTo>
                      <a:cubicBezTo>
                        <a:pt x="303" y="51"/>
                        <a:pt x="303" y="50"/>
                        <a:pt x="304" y="50"/>
                      </a:cubicBezTo>
                      <a:cubicBezTo>
                        <a:pt x="304" y="50"/>
                        <a:pt x="304" y="49"/>
                        <a:pt x="303" y="49"/>
                      </a:cubicBezTo>
                      <a:cubicBezTo>
                        <a:pt x="304" y="49"/>
                        <a:pt x="305" y="50"/>
                        <a:pt x="305" y="49"/>
                      </a:cubicBezTo>
                      <a:cubicBezTo>
                        <a:pt x="304" y="50"/>
                        <a:pt x="305" y="51"/>
                        <a:pt x="304" y="52"/>
                      </a:cubicBezTo>
                      <a:cubicBezTo>
                        <a:pt x="305" y="52"/>
                        <a:pt x="303" y="52"/>
                        <a:pt x="305" y="52"/>
                      </a:cubicBezTo>
                      <a:cubicBezTo>
                        <a:pt x="304" y="53"/>
                        <a:pt x="307" y="52"/>
                        <a:pt x="307" y="52"/>
                      </a:cubicBezTo>
                      <a:cubicBezTo>
                        <a:pt x="307" y="53"/>
                        <a:pt x="306" y="53"/>
                        <a:pt x="305" y="54"/>
                      </a:cubicBezTo>
                      <a:cubicBezTo>
                        <a:pt x="306" y="54"/>
                        <a:pt x="306" y="53"/>
                        <a:pt x="307" y="53"/>
                      </a:cubicBezTo>
                      <a:cubicBezTo>
                        <a:pt x="307" y="54"/>
                        <a:pt x="306" y="54"/>
                        <a:pt x="306" y="54"/>
                      </a:cubicBezTo>
                      <a:cubicBezTo>
                        <a:pt x="306" y="54"/>
                        <a:pt x="307" y="54"/>
                        <a:pt x="308" y="54"/>
                      </a:cubicBezTo>
                      <a:cubicBezTo>
                        <a:pt x="307" y="54"/>
                        <a:pt x="306" y="55"/>
                        <a:pt x="306" y="55"/>
                      </a:cubicBezTo>
                      <a:cubicBezTo>
                        <a:pt x="307" y="55"/>
                        <a:pt x="307" y="55"/>
                        <a:pt x="308" y="55"/>
                      </a:cubicBezTo>
                      <a:cubicBezTo>
                        <a:pt x="307" y="56"/>
                        <a:pt x="307" y="55"/>
                        <a:pt x="306" y="56"/>
                      </a:cubicBezTo>
                      <a:cubicBezTo>
                        <a:pt x="306" y="56"/>
                        <a:pt x="306" y="56"/>
                        <a:pt x="306" y="56"/>
                      </a:cubicBezTo>
                      <a:cubicBezTo>
                        <a:pt x="307" y="56"/>
                        <a:pt x="307" y="56"/>
                        <a:pt x="308" y="56"/>
                      </a:cubicBezTo>
                      <a:cubicBezTo>
                        <a:pt x="307" y="57"/>
                        <a:pt x="308" y="56"/>
                        <a:pt x="307" y="57"/>
                      </a:cubicBezTo>
                      <a:cubicBezTo>
                        <a:pt x="309" y="57"/>
                        <a:pt x="308" y="57"/>
                        <a:pt x="309" y="57"/>
                      </a:cubicBezTo>
                      <a:cubicBezTo>
                        <a:pt x="310" y="56"/>
                        <a:pt x="311" y="56"/>
                        <a:pt x="311" y="54"/>
                      </a:cubicBezTo>
                      <a:cubicBezTo>
                        <a:pt x="311" y="54"/>
                        <a:pt x="311" y="54"/>
                        <a:pt x="311" y="54"/>
                      </a:cubicBezTo>
                      <a:cubicBezTo>
                        <a:pt x="311" y="54"/>
                        <a:pt x="312" y="53"/>
                        <a:pt x="312" y="53"/>
                      </a:cubicBezTo>
                      <a:cubicBezTo>
                        <a:pt x="312" y="55"/>
                        <a:pt x="314" y="54"/>
                        <a:pt x="315" y="53"/>
                      </a:cubicBezTo>
                      <a:cubicBezTo>
                        <a:pt x="314" y="53"/>
                        <a:pt x="314" y="53"/>
                        <a:pt x="314" y="52"/>
                      </a:cubicBezTo>
                      <a:cubicBezTo>
                        <a:pt x="314" y="53"/>
                        <a:pt x="316" y="51"/>
                        <a:pt x="316" y="52"/>
                      </a:cubicBezTo>
                      <a:cubicBezTo>
                        <a:pt x="316" y="51"/>
                        <a:pt x="319" y="50"/>
                        <a:pt x="318" y="50"/>
                      </a:cubicBezTo>
                      <a:cubicBezTo>
                        <a:pt x="318" y="50"/>
                        <a:pt x="319" y="50"/>
                        <a:pt x="319" y="50"/>
                      </a:cubicBezTo>
                      <a:cubicBezTo>
                        <a:pt x="319" y="50"/>
                        <a:pt x="320" y="49"/>
                        <a:pt x="319" y="50"/>
                      </a:cubicBezTo>
                      <a:cubicBezTo>
                        <a:pt x="320" y="51"/>
                        <a:pt x="321" y="49"/>
                        <a:pt x="321" y="49"/>
                      </a:cubicBezTo>
                      <a:close/>
                      <a:moveTo>
                        <a:pt x="313" y="36"/>
                      </a:moveTo>
                      <a:cubicBezTo>
                        <a:pt x="314" y="35"/>
                        <a:pt x="315" y="35"/>
                        <a:pt x="315" y="36"/>
                      </a:cubicBezTo>
                      <a:cubicBezTo>
                        <a:pt x="314" y="36"/>
                        <a:pt x="314" y="36"/>
                        <a:pt x="313" y="36"/>
                      </a:cubicBezTo>
                      <a:close/>
                      <a:moveTo>
                        <a:pt x="315" y="33"/>
                      </a:moveTo>
                      <a:cubicBezTo>
                        <a:pt x="315" y="33"/>
                        <a:pt x="316" y="33"/>
                        <a:pt x="316" y="33"/>
                      </a:cubicBezTo>
                      <a:cubicBezTo>
                        <a:pt x="315" y="33"/>
                        <a:pt x="315" y="33"/>
                        <a:pt x="314" y="33"/>
                      </a:cubicBezTo>
                      <a:cubicBezTo>
                        <a:pt x="314" y="33"/>
                        <a:pt x="315" y="33"/>
                        <a:pt x="315" y="33"/>
                      </a:cubicBezTo>
                      <a:close/>
                      <a:moveTo>
                        <a:pt x="315" y="34"/>
                      </a:moveTo>
                      <a:cubicBezTo>
                        <a:pt x="315" y="35"/>
                        <a:pt x="314" y="35"/>
                        <a:pt x="314" y="35"/>
                      </a:cubicBezTo>
                      <a:cubicBezTo>
                        <a:pt x="314" y="34"/>
                        <a:pt x="315" y="34"/>
                        <a:pt x="315" y="34"/>
                      </a:cubicBezTo>
                      <a:close/>
                      <a:moveTo>
                        <a:pt x="314" y="32"/>
                      </a:moveTo>
                      <a:cubicBezTo>
                        <a:pt x="314" y="31"/>
                        <a:pt x="313" y="32"/>
                        <a:pt x="313" y="32"/>
                      </a:cubicBezTo>
                      <a:cubicBezTo>
                        <a:pt x="313" y="32"/>
                        <a:pt x="313" y="32"/>
                        <a:pt x="314" y="32"/>
                      </a:cubicBezTo>
                      <a:close/>
                      <a:moveTo>
                        <a:pt x="285" y="60"/>
                      </a:moveTo>
                      <a:cubicBezTo>
                        <a:pt x="284" y="60"/>
                        <a:pt x="284" y="60"/>
                        <a:pt x="285" y="60"/>
                      </a:cubicBezTo>
                      <a:cubicBezTo>
                        <a:pt x="284" y="60"/>
                        <a:pt x="284" y="60"/>
                        <a:pt x="283" y="60"/>
                      </a:cubicBezTo>
                      <a:cubicBezTo>
                        <a:pt x="283" y="60"/>
                        <a:pt x="283" y="60"/>
                        <a:pt x="281" y="60"/>
                      </a:cubicBezTo>
                      <a:cubicBezTo>
                        <a:pt x="282" y="60"/>
                        <a:pt x="282" y="60"/>
                        <a:pt x="281" y="60"/>
                      </a:cubicBezTo>
                      <a:cubicBezTo>
                        <a:pt x="282" y="59"/>
                        <a:pt x="283" y="59"/>
                        <a:pt x="284" y="57"/>
                      </a:cubicBezTo>
                      <a:cubicBezTo>
                        <a:pt x="284" y="57"/>
                        <a:pt x="284" y="57"/>
                        <a:pt x="284" y="57"/>
                      </a:cubicBezTo>
                      <a:cubicBezTo>
                        <a:pt x="285" y="56"/>
                        <a:pt x="286" y="56"/>
                        <a:pt x="288" y="56"/>
                      </a:cubicBezTo>
                      <a:cubicBezTo>
                        <a:pt x="287" y="58"/>
                        <a:pt x="286" y="59"/>
                        <a:pt x="285" y="60"/>
                      </a:cubicBezTo>
                      <a:close/>
                      <a:moveTo>
                        <a:pt x="299" y="60"/>
                      </a:moveTo>
                      <a:cubicBezTo>
                        <a:pt x="299" y="61"/>
                        <a:pt x="298" y="60"/>
                        <a:pt x="298" y="60"/>
                      </a:cubicBezTo>
                      <a:cubicBezTo>
                        <a:pt x="299" y="60"/>
                        <a:pt x="299" y="60"/>
                        <a:pt x="299" y="60"/>
                      </a:cubicBezTo>
                      <a:close/>
                      <a:moveTo>
                        <a:pt x="299" y="50"/>
                      </a:moveTo>
                      <a:cubicBezTo>
                        <a:pt x="298" y="51"/>
                        <a:pt x="297" y="51"/>
                        <a:pt x="295" y="51"/>
                      </a:cubicBezTo>
                      <a:cubicBezTo>
                        <a:pt x="295" y="51"/>
                        <a:pt x="295" y="51"/>
                        <a:pt x="294" y="51"/>
                      </a:cubicBezTo>
                      <a:cubicBezTo>
                        <a:pt x="294" y="52"/>
                        <a:pt x="293" y="52"/>
                        <a:pt x="293" y="52"/>
                      </a:cubicBezTo>
                      <a:cubicBezTo>
                        <a:pt x="291" y="53"/>
                        <a:pt x="293" y="52"/>
                        <a:pt x="292" y="52"/>
                      </a:cubicBezTo>
                      <a:cubicBezTo>
                        <a:pt x="293" y="50"/>
                        <a:pt x="293" y="50"/>
                        <a:pt x="295" y="48"/>
                      </a:cubicBezTo>
                      <a:cubicBezTo>
                        <a:pt x="295" y="48"/>
                        <a:pt x="297" y="47"/>
                        <a:pt x="297" y="47"/>
                      </a:cubicBezTo>
                      <a:cubicBezTo>
                        <a:pt x="298" y="47"/>
                        <a:pt x="297" y="48"/>
                        <a:pt x="297" y="48"/>
                      </a:cubicBezTo>
                      <a:cubicBezTo>
                        <a:pt x="297" y="49"/>
                        <a:pt x="298" y="48"/>
                        <a:pt x="298" y="48"/>
                      </a:cubicBezTo>
                      <a:cubicBezTo>
                        <a:pt x="298" y="49"/>
                        <a:pt x="299" y="49"/>
                        <a:pt x="300" y="49"/>
                      </a:cubicBezTo>
                      <a:cubicBezTo>
                        <a:pt x="299" y="50"/>
                        <a:pt x="301" y="48"/>
                        <a:pt x="299" y="50"/>
                      </a:cubicBezTo>
                      <a:cubicBezTo>
                        <a:pt x="300" y="50"/>
                        <a:pt x="299" y="50"/>
                        <a:pt x="299" y="50"/>
                      </a:cubicBezTo>
                      <a:close/>
                      <a:moveTo>
                        <a:pt x="306" y="28"/>
                      </a:moveTo>
                      <a:cubicBezTo>
                        <a:pt x="306" y="28"/>
                        <a:pt x="306" y="28"/>
                        <a:pt x="306" y="28"/>
                      </a:cubicBezTo>
                      <a:cubicBezTo>
                        <a:pt x="306" y="28"/>
                        <a:pt x="306" y="28"/>
                        <a:pt x="306" y="28"/>
                      </a:cubicBezTo>
                      <a:close/>
                      <a:moveTo>
                        <a:pt x="545" y="34"/>
                      </a:moveTo>
                      <a:cubicBezTo>
                        <a:pt x="544" y="34"/>
                        <a:pt x="543" y="33"/>
                        <a:pt x="542" y="33"/>
                      </a:cubicBezTo>
                      <a:cubicBezTo>
                        <a:pt x="544" y="33"/>
                        <a:pt x="544" y="33"/>
                        <a:pt x="546" y="34"/>
                      </a:cubicBezTo>
                      <a:cubicBezTo>
                        <a:pt x="545" y="34"/>
                        <a:pt x="545" y="34"/>
                        <a:pt x="545" y="34"/>
                      </a:cubicBezTo>
                      <a:close/>
                      <a:moveTo>
                        <a:pt x="545" y="32"/>
                      </a:moveTo>
                      <a:cubicBezTo>
                        <a:pt x="544" y="31"/>
                        <a:pt x="544" y="31"/>
                        <a:pt x="543" y="30"/>
                      </a:cubicBezTo>
                      <a:cubicBezTo>
                        <a:pt x="543" y="30"/>
                        <a:pt x="545" y="31"/>
                        <a:pt x="545" y="31"/>
                      </a:cubicBezTo>
                      <a:cubicBezTo>
                        <a:pt x="545" y="31"/>
                        <a:pt x="545" y="31"/>
                        <a:pt x="545" y="32"/>
                      </a:cubicBezTo>
                      <a:close/>
                      <a:moveTo>
                        <a:pt x="546" y="32"/>
                      </a:moveTo>
                      <a:cubicBezTo>
                        <a:pt x="546" y="32"/>
                        <a:pt x="546" y="31"/>
                        <a:pt x="545" y="31"/>
                      </a:cubicBezTo>
                      <a:cubicBezTo>
                        <a:pt x="546" y="32"/>
                        <a:pt x="546" y="32"/>
                        <a:pt x="546" y="32"/>
                      </a:cubicBezTo>
                      <a:close/>
                      <a:moveTo>
                        <a:pt x="543" y="34"/>
                      </a:moveTo>
                      <a:cubicBezTo>
                        <a:pt x="543" y="33"/>
                        <a:pt x="543" y="33"/>
                        <a:pt x="542" y="33"/>
                      </a:cubicBezTo>
                      <a:cubicBezTo>
                        <a:pt x="543" y="33"/>
                        <a:pt x="543" y="33"/>
                        <a:pt x="544" y="34"/>
                      </a:cubicBezTo>
                      <a:cubicBezTo>
                        <a:pt x="543" y="34"/>
                        <a:pt x="543" y="34"/>
                        <a:pt x="543" y="34"/>
                      </a:cubicBezTo>
                      <a:close/>
                      <a:moveTo>
                        <a:pt x="269" y="35"/>
                      </a:moveTo>
                      <a:cubicBezTo>
                        <a:pt x="269" y="35"/>
                        <a:pt x="268" y="36"/>
                        <a:pt x="268" y="36"/>
                      </a:cubicBezTo>
                      <a:cubicBezTo>
                        <a:pt x="268" y="36"/>
                        <a:pt x="269" y="35"/>
                        <a:pt x="269" y="35"/>
                      </a:cubicBezTo>
                      <a:close/>
                      <a:moveTo>
                        <a:pt x="542" y="37"/>
                      </a:moveTo>
                      <a:cubicBezTo>
                        <a:pt x="542" y="37"/>
                        <a:pt x="540" y="36"/>
                        <a:pt x="540" y="36"/>
                      </a:cubicBezTo>
                      <a:cubicBezTo>
                        <a:pt x="540" y="35"/>
                        <a:pt x="541" y="36"/>
                        <a:pt x="542" y="36"/>
                      </a:cubicBezTo>
                      <a:cubicBezTo>
                        <a:pt x="543" y="37"/>
                        <a:pt x="541" y="36"/>
                        <a:pt x="542" y="37"/>
                      </a:cubicBezTo>
                      <a:close/>
                      <a:moveTo>
                        <a:pt x="275" y="37"/>
                      </a:moveTo>
                      <a:cubicBezTo>
                        <a:pt x="276" y="36"/>
                        <a:pt x="277" y="35"/>
                        <a:pt x="278" y="35"/>
                      </a:cubicBezTo>
                      <a:cubicBezTo>
                        <a:pt x="278" y="36"/>
                        <a:pt x="276" y="37"/>
                        <a:pt x="275" y="37"/>
                      </a:cubicBezTo>
                      <a:close/>
                      <a:moveTo>
                        <a:pt x="543" y="32"/>
                      </a:moveTo>
                      <a:cubicBezTo>
                        <a:pt x="542" y="32"/>
                        <a:pt x="542" y="31"/>
                        <a:pt x="541" y="31"/>
                      </a:cubicBezTo>
                      <a:cubicBezTo>
                        <a:pt x="542" y="31"/>
                        <a:pt x="542" y="31"/>
                        <a:pt x="543" y="32"/>
                      </a:cubicBezTo>
                      <a:close/>
                      <a:moveTo>
                        <a:pt x="259" y="51"/>
                      </a:moveTo>
                      <a:cubicBezTo>
                        <a:pt x="258" y="51"/>
                        <a:pt x="258" y="51"/>
                        <a:pt x="258" y="51"/>
                      </a:cubicBezTo>
                      <a:cubicBezTo>
                        <a:pt x="258" y="51"/>
                        <a:pt x="258" y="51"/>
                        <a:pt x="259" y="51"/>
                      </a:cubicBezTo>
                      <a:close/>
                      <a:moveTo>
                        <a:pt x="295" y="150"/>
                      </a:moveTo>
                      <a:cubicBezTo>
                        <a:pt x="294" y="151"/>
                        <a:pt x="294" y="152"/>
                        <a:pt x="294" y="153"/>
                      </a:cubicBezTo>
                      <a:cubicBezTo>
                        <a:pt x="293" y="151"/>
                        <a:pt x="293" y="150"/>
                        <a:pt x="295" y="150"/>
                      </a:cubicBezTo>
                      <a:close/>
                      <a:moveTo>
                        <a:pt x="299" y="130"/>
                      </a:moveTo>
                      <a:cubicBezTo>
                        <a:pt x="298" y="130"/>
                        <a:pt x="298" y="130"/>
                        <a:pt x="298" y="130"/>
                      </a:cubicBezTo>
                      <a:cubicBezTo>
                        <a:pt x="298" y="130"/>
                        <a:pt x="298" y="130"/>
                        <a:pt x="299" y="130"/>
                      </a:cubicBezTo>
                      <a:close/>
                      <a:moveTo>
                        <a:pt x="256" y="67"/>
                      </a:moveTo>
                      <a:cubicBezTo>
                        <a:pt x="256" y="67"/>
                        <a:pt x="256" y="68"/>
                        <a:pt x="255" y="68"/>
                      </a:cubicBezTo>
                      <a:cubicBezTo>
                        <a:pt x="256" y="67"/>
                        <a:pt x="256" y="67"/>
                        <a:pt x="256" y="67"/>
                      </a:cubicBezTo>
                      <a:close/>
                      <a:moveTo>
                        <a:pt x="597" y="107"/>
                      </a:moveTo>
                      <a:cubicBezTo>
                        <a:pt x="598" y="107"/>
                        <a:pt x="599" y="108"/>
                        <a:pt x="600" y="109"/>
                      </a:cubicBezTo>
                      <a:cubicBezTo>
                        <a:pt x="598" y="109"/>
                        <a:pt x="596" y="108"/>
                        <a:pt x="595" y="107"/>
                      </a:cubicBezTo>
                      <a:cubicBezTo>
                        <a:pt x="596" y="107"/>
                        <a:pt x="596" y="107"/>
                        <a:pt x="597" y="107"/>
                      </a:cubicBezTo>
                      <a:close/>
                      <a:moveTo>
                        <a:pt x="307" y="152"/>
                      </a:moveTo>
                      <a:cubicBezTo>
                        <a:pt x="307" y="151"/>
                        <a:pt x="308" y="151"/>
                        <a:pt x="308" y="150"/>
                      </a:cubicBezTo>
                      <a:cubicBezTo>
                        <a:pt x="308" y="150"/>
                        <a:pt x="307" y="150"/>
                        <a:pt x="307" y="150"/>
                      </a:cubicBezTo>
                      <a:cubicBezTo>
                        <a:pt x="306" y="149"/>
                        <a:pt x="306" y="150"/>
                        <a:pt x="306" y="150"/>
                      </a:cubicBezTo>
                      <a:cubicBezTo>
                        <a:pt x="305" y="151"/>
                        <a:pt x="305" y="152"/>
                        <a:pt x="304" y="152"/>
                      </a:cubicBezTo>
                      <a:cubicBezTo>
                        <a:pt x="304" y="151"/>
                        <a:pt x="304" y="151"/>
                        <a:pt x="304" y="151"/>
                      </a:cubicBezTo>
                      <a:cubicBezTo>
                        <a:pt x="304" y="150"/>
                        <a:pt x="305" y="150"/>
                        <a:pt x="305" y="149"/>
                      </a:cubicBezTo>
                      <a:cubicBezTo>
                        <a:pt x="306" y="149"/>
                        <a:pt x="306" y="149"/>
                        <a:pt x="307" y="148"/>
                      </a:cubicBezTo>
                      <a:cubicBezTo>
                        <a:pt x="305" y="147"/>
                        <a:pt x="305" y="147"/>
                        <a:pt x="305" y="146"/>
                      </a:cubicBezTo>
                      <a:cubicBezTo>
                        <a:pt x="304" y="146"/>
                        <a:pt x="304" y="147"/>
                        <a:pt x="303" y="148"/>
                      </a:cubicBezTo>
                      <a:cubicBezTo>
                        <a:pt x="302" y="148"/>
                        <a:pt x="300" y="148"/>
                        <a:pt x="301" y="150"/>
                      </a:cubicBezTo>
                      <a:cubicBezTo>
                        <a:pt x="299" y="150"/>
                        <a:pt x="298" y="151"/>
                        <a:pt x="296" y="151"/>
                      </a:cubicBezTo>
                      <a:cubicBezTo>
                        <a:pt x="297" y="150"/>
                        <a:pt x="297" y="151"/>
                        <a:pt x="298" y="150"/>
                      </a:cubicBezTo>
                      <a:cubicBezTo>
                        <a:pt x="299" y="149"/>
                        <a:pt x="299" y="149"/>
                        <a:pt x="300" y="148"/>
                      </a:cubicBezTo>
                      <a:cubicBezTo>
                        <a:pt x="301" y="147"/>
                        <a:pt x="301" y="147"/>
                        <a:pt x="302" y="146"/>
                      </a:cubicBezTo>
                      <a:cubicBezTo>
                        <a:pt x="300" y="146"/>
                        <a:pt x="299" y="148"/>
                        <a:pt x="297" y="148"/>
                      </a:cubicBezTo>
                      <a:cubicBezTo>
                        <a:pt x="298" y="147"/>
                        <a:pt x="298" y="147"/>
                        <a:pt x="299" y="146"/>
                      </a:cubicBezTo>
                      <a:cubicBezTo>
                        <a:pt x="297" y="146"/>
                        <a:pt x="295" y="147"/>
                        <a:pt x="294" y="147"/>
                      </a:cubicBezTo>
                      <a:cubicBezTo>
                        <a:pt x="293" y="147"/>
                        <a:pt x="291" y="148"/>
                        <a:pt x="291" y="146"/>
                      </a:cubicBezTo>
                      <a:cubicBezTo>
                        <a:pt x="290" y="147"/>
                        <a:pt x="289" y="148"/>
                        <a:pt x="288" y="147"/>
                      </a:cubicBezTo>
                      <a:cubicBezTo>
                        <a:pt x="288" y="147"/>
                        <a:pt x="286" y="146"/>
                        <a:pt x="285" y="146"/>
                      </a:cubicBezTo>
                      <a:cubicBezTo>
                        <a:pt x="285" y="147"/>
                        <a:pt x="284" y="147"/>
                        <a:pt x="283" y="146"/>
                      </a:cubicBezTo>
                      <a:cubicBezTo>
                        <a:pt x="282" y="146"/>
                        <a:pt x="281" y="146"/>
                        <a:pt x="280" y="146"/>
                      </a:cubicBezTo>
                      <a:cubicBezTo>
                        <a:pt x="280" y="147"/>
                        <a:pt x="279" y="148"/>
                        <a:pt x="278" y="148"/>
                      </a:cubicBezTo>
                      <a:cubicBezTo>
                        <a:pt x="277" y="148"/>
                        <a:pt x="277" y="147"/>
                        <a:pt x="277" y="146"/>
                      </a:cubicBezTo>
                      <a:cubicBezTo>
                        <a:pt x="277" y="145"/>
                        <a:pt x="279" y="145"/>
                        <a:pt x="280" y="144"/>
                      </a:cubicBezTo>
                      <a:cubicBezTo>
                        <a:pt x="280" y="144"/>
                        <a:pt x="282" y="141"/>
                        <a:pt x="282" y="143"/>
                      </a:cubicBezTo>
                      <a:cubicBezTo>
                        <a:pt x="282" y="143"/>
                        <a:pt x="283" y="142"/>
                        <a:pt x="283" y="142"/>
                      </a:cubicBezTo>
                      <a:cubicBezTo>
                        <a:pt x="282" y="142"/>
                        <a:pt x="281" y="142"/>
                        <a:pt x="280" y="142"/>
                      </a:cubicBezTo>
                      <a:cubicBezTo>
                        <a:pt x="280" y="140"/>
                        <a:pt x="282" y="141"/>
                        <a:pt x="283" y="141"/>
                      </a:cubicBezTo>
                      <a:cubicBezTo>
                        <a:pt x="283" y="140"/>
                        <a:pt x="283" y="139"/>
                        <a:pt x="284" y="139"/>
                      </a:cubicBezTo>
                      <a:cubicBezTo>
                        <a:pt x="284" y="139"/>
                        <a:pt x="285" y="140"/>
                        <a:pt x="286" y="140"/>
                      </a:cubicBezTo>
                      <a:cubicBezTo>
                        <a:pt x="286" y="139"/>
                        <a:pt x="287" y="139"/>
                        <a:pt x="288" y="138"/>
                      </a:cubicBezTo>
                      <a:cubicBezTo>
                        <a:pt x="287" y="138"/>
                        <a:pt x="286" y="138"/>
                        <a:pt x="286" y="138"/>
                      </a:cubicBezTo>
                      <a:cubicBezTo>
                        <a:pt x="285" y="137"/>
                        <a:pt x="286" y="137"/>
                        <a:pt x="286" y="137"/>
                      </a:cubicBezTo>
                      <a:cubicBezTo>
                        <a:pt x="287" y="136"/>
                        <a:pt x="290" y="134"/>
                        <a:pt x="288" y="134"/>
                      </a:cubicBezTo>
                      <a:cubicBezTo>
                        <a:pt x="289" y="133"/>
                        <a:pt x="290" y="132"/>
                        <a:pt x="289" y="131"/>
                      </a:cubicBezTo>
                      <a:cubicBezTo>
                        <a:pt x="290" y="131"/>
                        <a:pt x="290" y="131"/>
                        <a:pt x="290" y="131"/>
                      </a:cubicBezTo>
                      <a:cubicBezTo>
                        <a:pt x="291" y="129"/>
                        <a:pt x="291" y="130"/>
                        <a:pt x="292" y="129"/>
                      </a:cubicBezTo>
                      <a:cubicBezTo>
                        <a:pt x="292" y="129"/>
                        <a:pt x="293" y="129"/>
                        <a:pt x="293" y="129"/>
                      </a:cubicBezTo>
                      <a:cubicBezTo>
                        <a:pt x="293" y="129"/>
                        <a:pt x="293" y="128"/>
                        <a:pt x="293" y="128"/>
                      </a:cubicBezTo>
                      <a:cubicBezTo>
                        <a:pt x="294" y="127"/>
                        <a:pt x="296" y="126"/>
                        <a:pt x="298" y="126"/>
                      </a:cubicBezTo>
                      <a:cubicBezTo>
                        <a:pt x="297" y="127"/>
                        <a:pt x="299" y="126"/>
                        <a:pt x="300" y="126"/>
                      </a:cubicBezTo>
                      <a:cubicBezTo>
                        <a:pt x="300" y="127"/>
                        <a:pt x="299" y="127"/>
                        <a:pt x="299" y="127"/>
                      </a:cubicBezTo>
                      <a:cubicBezTo>
                        <a:pt x="298" y="127"/>
                        <a:pt x="296" y="128"/>
                        <a:pt x="298" y="128"/>
                      </a:cubicBezTo>
                      <a:cubicBezTo>
                        <a:pt x="297" y="129"/>
                        <a:pt x="297" y="129"/>
                        <a:pt x="296" y="130"/>
                      </a:cubicBezTo>
                      <a:cubicBezTo>
                        <a:pt x="296" y="130"/>
                        <a:pt x="296" y="130"/>
                        <a:pt x="295" y="130"/>
                      </a:cubicBezTo>
                      <a:cubicBezTo>
                        <a:pt x="295" y="130"/>
                        <a:pt x="295" y="131"/>
                        <a:pt x="294" y="132"/>
                      </a:cubicBezTo>
                      <a:cubicBezTo>
                        <a:pt x="294" y="133"/>
                        <a:pt x="293" y="133"/>
                        <a:pt x="292" y="134"/>
                      </a:cubicBezTo>
                      <a:cubicBezTo>
                        <a:pt x="292" y="135"/>
                        <a:pt x="292" y="135"/>
                        <a:pt x="291" y="136"/>
                      </a:cubicBezTo>
                      <a:cubicBezTo>
                        <a:pt x="293" y="136"/>
                        <a:pt x="291" y="137"/>
                        <a:pt x="291" y="137"/>
                      </a:cubicBezTo>
                      <a:cubicBezTo>
                        <a:pt x="292" y="137"/>
                        <a:pt x="293" y="134"/>
                        <a:pt x="295" y="135"/>
                      </a:cubicBezTo>
                      <a:cubicBezTo>
                        <a:pt x="295" y="134"/>
                        <a:pt x="295" y="134"/>
                        <a:pt x="296" y="134"/>
                      </a:cubicBezTo>
                      <a:cubicBezTo>
                        <a:pt x="295" y="135"/>
                        <a:pt x="297" y="135"/>
                        <a:pt x="297" y="136"/>
                      </a:cubicBezTo>
                      <a:cubicBezTo>
                        <a:pt x="296" y="136"/>
                        <a:pt x="295" y="137"/>
                        <a:pt x="295" y="137"/>
                      </a:cubicBezTo>
                      <a:cubicBezTo>
                        <a:pt x="296" y="137"/>
                        <a:pt x="295" y="137"/>
                        <a:pt x="297" y="137"/>
                      </a:cubicBezTo>
                      <a:cubicBezTo>
                        <a:pt x="297" y="137"/>
                        <a:pt x="296" y="138"/>
                        <a:pt x="296" y="138"/>
                      </a:cubicBezTo>
                      <a:cubicBezTo>
                        <a:pt x="297" y="138"/>
                        <a:pt x="298" y="137"/>
                        <a:pt x="298" y="139"/>
                      </a:cubicBezTo>
                      <a:cubicBezTo>
                        <a:pt x="299" y="138"/>
                        <a:pt x="299" y="138"/>
                        <a:pt x="299" y="137"/>
                      </a:cubicBezTo>
                      <a:cubicBezTo>
                        <a:pt x="301" y="138"/>
                        <a:pt x="302" y="137"/>
                        <a:pt x="303" y="136"/>
                      </a:cubicBezTo>
                      <a:cubicBezTo>
                        <a:pt x="303" y="137"/>
                        <a:pt x="302" y="137"/>
                        <a:pt x="302" y="138"/>
                      </a:cubicBezTo>
                      <a:cubicBezTo>
                        <a:pt x="303" y="138"/>
                        <a:pt x="304" y="138"/>
                        <a:pt x="304" y="138"/>
                      </a:cubicBezTo>
                      <a:cubicBezTo>
                        <a:pt x="305" y="137"/>
                        <a:pt x="305" y="137"/>
                        <a:pt x="305" y="137"/>
                      </a:cubicBezTo>
                      <a:cubicBezTo>
                        <a:pt x="306" y="137"/>
                        <a:pt x="306" y="137"/>
                        <a:pt x="307" y="138"/>
                      </a:cubicBezTo>
                      <a:cubicBezTo>
                        <a:pt x="306" y="139"/>
                        <a:pt x="305" y="140"/>
                        <a:pt x="304" y="140"/>
                      </a:cubicBezTo>
                      <a:cubicBezTo>
                        <a:pt x="304" y="141"/>
                        <a:pt x="304" y="141"/>
                        <a:pt x="305" y="141"/>
                      </a:cubicBezTo>
                      <a:cubicBezTo>
                        <a:pt x="304" y="143"/>
                        <a:pt x="306" y="141"/>
                        <a:pt x="307" y="141"/>
                      </a:cubicBezTo>
                      <a:cubicBezTo>
                        <a:pt x="306" y="142"/>
                        <a:pt x="305" y="142"/>
                        <a:pt x="305" y="143"/>
                      </a:cubicBezTo>
                      <a:cubicBezTo>
                        <a:pt x="305" y="143"/>
                        <a:pt x="306" y="143"/>
                        <a:pt x="305" y="144"/>
                      </a:cubicBezTo>
                      <a:cubicBezTo>
                        <a:pt x="308" y="143"/>
                        <a:pt x="309" y="143"/>
                        <a:pt x="311" y="142"/>
                      </a:cubicBezTo>
                      <a:cubicBezTo>
                        <a:pt x="310" y="143"/>
                        <a:pt x="306" y="145"/>
                        <a:pt x="309" y="146"/>
                      </a:cubicBezTo>
                      <a:cubicBezTo>
                        <a:pt x="308" y="147"/>
                        <a:pt x="307" y="146"/>
                        <a:pt x="307" y="147"/>
                      </a:cubicBezTo>
                      <a:cubicBezTo>
                        <a:pt x="307" y="148"/>
                        <a:pt x="309" y="148"/>
                        <a:pt x="309" y="148"/>
                      </a:cubicBezTo>
                      <a:cubicBezTo>
                        <a:pt x="310" y="146"/>
                        <a:pt x="311" y="145"/>
                        <a:pt x="313" y="144"/>
                      </a:cubicBezTo>
                      <a:cubicBezTo>
                        <a:pt x="312" y="145"/>
                        <a:pt x="312" y="145"/>
                        <a:pt x="311" y="146"/>
                      </a:cubicBezTo>
                      <a:cubicBezTo>
                        <a:pt x="310" y="147"/>
                        <a:pt x="310" y="147"/>
                        <a:pt x="310" y="149"/>
                      </a:cubicBezTo>
                      <a:cubicBezTo>
                        <a:pt x="312" y="149"/>
                        <a:pt x="311" y="147"/>
                        <a:pt x="313" y="147"/>
                      </a:cubicBezTo>
                      <a:cubicBezTo>
                        <a:pt x="313" y="148"/>
                        <a:pt x="312" y="149"/>
                        <a:pt x="311" y="150"/>
                      </a:cubicBezTo>
                      <a:cubicBezTo>
                        <a:pt x="310" y="152"/>
                        <a:pt x="309" y="152"/>
                        <a:pt x="307" y="152"/>
                      </a:cubicBezTo>
                      <a:close/>
                      <a:moveTo>
                        <a:pt x="588" y="118"/>
                      </a:moveTo>
                      <a:cubicBezTo>
                        <a:pt x="588" y="118"/>
                        <a:pt x="587" y="118"/>
                        <a:pt x="587" y="118"/>
                      </a:cubicBezTo>
                      <a:cubicBezTo>
                        <a:pt x="586" y="118"/>
                        <a:pt x="588" y="117"/>
                        <a:pt x="588" y="118"/>
                      </a:cubicBezTo>
                      <a:close/>
                      <a:moveTo>
                        <a:pt x="607" y="112"/>
                      </a:moveTo>
                      <a:cubicBezTo>
                        <a:pt x="607" y="113"/>
                        <a:pt x="605" y="112"/>
                        <a:pt x="606" y="112"/>
                      </a:cubicBezTo>
                      <a:cubicBezTo>
                        <a:pt x="605" y="113"/>
                        <a:pt x="604" y="112"/>
                        <a:pt x="603" y="111"/>
                      </a:cubicBezTo>
                      <a:cubicBezTo>
                        <a:pt x="604" y="111"/>
                        <a:pt x="603" y="110"/>
                        <a:pt x="602" y="110"/>
                      </a:cubicBezTo>
                      <a:cubicBezTo>
                        <a:pt x="603" y="110"/>
                        <a:pt x="604" y="111"/>
                        <a:pt x="605" y="111"/>
                      </a:cubicBezTo>
                      <a:cubicBezTo>
                        <a:pt x="605" y="111"/>
                        <a:pt x="607" y="109"/>
                        <a:pt x="607" y="110"/>
                      </a:cubicBezTo>
                      <a:cubicBezTo>
                        <a:pt x="609" y="111"/>
                        <a:pt x="606" y="111"/>
                        <a:pt x="607" y="112"/>
                      </a:cubicBezTo>
                      <a:close/>
                      <a:moveTo>
                        <a:pt x="629" y="73"/>
                      </a:moveTo>
                      <a:cubicBezTo>
                        <a:pt x="629" y="73"/>
                        <a:pt x="628" y="72"/>
                        <a:pt x="628" y="72"/>
                      </a:cubicBezTo>
                      <a:cubicBezTo>
                        <a:pt x="628" y="72"/>
                        <a:pt x="629" y="72"/>
                        <a:pt x="629" y="73"/>
                      </a:cubicBezTo>
                      <a:close/>
                      <a:moveTo>
                        <a:pt x="599" y="104"/>
                      </a:moveTo>
                      <a:cubicBezTo>
                        <a:pt x="600" y="104"/>
                        <a:pt x="600" y="106"/>
                        <a:pt x="601" y="106"/>
                      </a:cubicBezTo>
                      <a:cubicBezTo>
                        <a:pt x="600" y="105"/>
                        <a:pt x="600" y="105"/>
                        <a:pt x="601" y="105"/>
                      </a:cubicBezTo>
                      <a:cubicBezTo>
                        <a:pt x="600" y="104"/>
                        <a:pt x="600" y="104"/>
                        <a:pt x="599" y="103"/>
                      </a:cubicBezTo>
                      <a:cubicBezTo>
                        <a:pt x="599" y="103"/>
                        <a:pt x="599" y="103"/>
                        <a:pt x="599" y="103"/>
                      </a:cubicBezTo>
                      <a:cubicBezTo>
                        <a:pt x="601" y="103"/>
                        <a:pt x="602" y="104"/>
                        <a:pt x="603" y="106"/>
                      </a:cubicBezTo>
                      <a:cubicBezTo>
                        <a:pt x="603" y="106"/>
                        <a:pt x="603" y="106"/>
                        <a:pt x="603" y="106"/>
                      </a:cubicBezTo>
                      <a:cubicBezTo>
                        <a:pt x="604" y="106"/>
                        <a:pt x="604" y="106"/>
                        <a:pt x="604" y="107"/>
                      </a:cubicBezTo>
                      <a:cubicBezTo>
                        <a:pt x="605" y="107"/>
                        <a:pt x="606" y="108"/>
                        <a:pt x="604" y="108"/>
                      </a:cubicBezTo>
                      <a:cubicBezTo>
                        <a:pt x="606" y="111"/>
                        <a:pt x="604" y="108"/>
                        <a:pt x="605" y="109"/>
                      </a:cubicBezTo>
                      <a:cubicBezTo>
                        <a:pt x="603" y="109"/>
                        <a:pt x="603" y="108"/>
                        <a:pt x="602" y="108"/>
                      </a:cubicBezTo>
                      <a:cubicBezTo>
                        <a:pt x="603" y="110"/>
                        <a:pt x="600" y="107"/>
                        <a:pt x="600" y="107"/>
                      </a:cubicBezTo>
                      <a:cubicBezTo>
                        <a:pt x="599" y="107"/>
                        <a:pt x="598" y="106"/>
                        <a:pt x="598" y="106"/>
                      </a:cubicBezTo>
                      <a:cubicBezTo>
                        <a:pt x="600" y="106"/>
                        <a:pt x="597" y="104"/>
                        <a:pt x="599" y="104"/>
                      </a:cubicBezTo>
                      <a:close/>
                      <a:moveTo>
                        <a:pt x="601" y="109"/>
                      </a:moveTo>
                      <a:cubicBezTo>
                        <a:pt x="602" y="111"/>
                        <a:pt x="602" y="111"/>
                        <a:pt x="602" y="112"/>
                      </a:cubicBezTo>
                      <a:cubicBezTo>
                        <a:pt x="601" y="112"/>
                        <a:pt x="602" y="112"/>
                        <a:pt x="601" y="111"/>
                      </a:cubicBezTo>
                      <a:cubicBezTo>
                        <a:pt x="601" y="111"/>
                        <a:pt x="600" y="109"/>
                        <a:pt x="601" y="109"/>
                      </a:cubicBezTo>
                      <a:close/>
                      <a:moveTo>
                        <a:pt x="261" y="45"/>
                      </a:moveTo>
                      <a:cubicBezTo>
                        <a:pt x="261" y="46"/>
                        <a:pt x="260" y="46"/>
                        <a:pt x="260" y="46"/>
                      </a:cubicBezTo>
                      <a:cubicBezTo>
                        <a:pt x="260" y="46"/>
                        <a:pt x="261" y="45"/>
                        <a:pt x="261" y="45"/>
                      </a:cubicBezTo>
                      <a:close/>
                      <a:moveTo>
                        <a:pt x="261" y="45"/>
                      </a:moveTo>
                      <a:cubicBezTo>
                        <a:pt x="261" y="45"/>
                        <a:pt x="261" y="45"/>
                        <a:pt x="261" y="45"/>
                      </a:cubicBezTo>
                      <a:cubicBezTo>
                        <a:pt x="261" y="45"/>
                        <a:pt x="261" y="45"/>
                        <a:pt x="261" y="45"/>
                      </a:cubicBezTo>
                      <a:close/>
                      <a:moveTo>
                        <a:pt x="290" y="38"/>
                      </a:moveTo>
                      <a:cubicBezTo>
                        <a:pt x="290" y="38"/>
                        <a:pt x="290" y="38"/>
                        <a:pt x="290" y="38"/>
                      </a:cubicBezTo>
                      <a:cubicBezTo>
                        <a:pt x="290" y="38"/>
                        <a:pt x="289" y="39"/>
                        <a:pt x="290" y="38"/>
                      </a:cubicBezTo>
                      <a:close/>
                      <a:moveTo>
                        <a:pt x="614" y="96"/>
                      </a:moveTo>
                      <a:cubicBezTo>
                        <a:pt x="615" y="96"/>
                        <a:pt x="614" y="95"/>
                        <a:pt x="614" y="94"/>
                      </a:cubicBezTo>
                      <a:cubicBezTo>
                        <a:pt x="614" y="94"/>
                        <a:pt x="614" y="94"/>
                        <a:pt x="615" y="94"/>
                      </a:cubicBezTo>
                      <a:cubicBezTo>
                        <a:pt x="614" y="93"/>
                        <a:pt x="615" y="93"/>
                        <a:pt x="615" y="94"/>
                      </a:cubicBezTo>
                      <a:cubicBezTo>
                        <a:pt x="615" y="94"/>
                        <a:pt x="616" y="96"/>
                        <a:pt x="617" y="97"/>
                      </a:cubicBezTo>
                      <a:cubicBezTo>
                        <a:pt x="617" y="97"/>
                        <a:pt x="617" y="98"/>
                        <a:pt x="617" y="98"/>
                      </a:cubicBezTo>
                      <a:cubicBezTo>
                        <a:pt x="618" y="99"/>
                        <a:pt x="618" y="99"/>
                        <a:pt x="618" y="100"/>
                      </a:cubicBezTo>
                      <a:cubicBezTo>
                        <a:pt x="617" y="99"/>
                        <a:pt x="617" y="99"/>
                        <a:pt x="616" y="98"/>
                      </a:cubicBezTo>
                      <a:cubicBezTo>
                        <a:pt x="615" y="98"/>
                        <a:pt x="615" y="97"/>
                        <a:pt x="614" y="96"/>
                      </a:cubicBezTo>
                      <a:close/>
                      <a:moveTo>
                        <a:pt x="258" y="65"/>
                      </a:moveTo>
                      <a:cubicBezTo>
                        <a:pt x="258" y="66"/>
                        <a:pt x="258" y="66"/>
                        <a:pt x="258" y="66"/>
                      </a:cubicBezTo>
                      <a:cubicBezTo>
                        <a:pt x="257" y="66"/>
                        <a:pt x="257" y="66"/>
                        <a:pt x="257" y="66"/>
                      </a:cubicBezTo>
                      <a:cubicBezTo>
                        <a:pt x="257" y="66"/>
                        <a:pt x="257" y="65"/>
                        <a:pt x="258" y="65"/>
                      </a:cubicBezTo>
                      <a:cubicBezTo>
                        <a:pt x="258" y="65"/>
                        <a:pt x="258" y="65"/>
                        <a:pt x="258" y="65"/>
                      </a:cubicBezTo>
                      <a:close/>
                      <a:moveTo>
                        <a:pt x="302" y="57"/>
                      </a:moveTo>
                      <a:cubicBezTo>
                        <a:pt x="302" y="57"/>
                        <a:pt x="302" y="57"/>
                        <a:pt x="302" y="57"/>
                      </a:cubicBezTo>
                      <a:cubicBezTo>
                        <a:pt x="302" y="58"/>
                        <a:pt x="302" y="58"/>
                        <a:pt x="302" y="57"/>
                      </a:cubicBezTo>
                      <a:close/>
                      <a:moveTo>
                        <a:pt x="285" y="40"/>
                      </a:moveTo>
                      <a:cubicBezTo>
                        <a:pt x="285" y="40"/>
                        <a:pt x="285" y="40"/>
                        <a:pt x="286" y="40"/>
                      </a:cubicBezTo>
                      <a:cubicBezTo>
                        <a:pt x="285" y="41"/>
                        <a:pt x="284" y="41"/>
                        <a:pt x="283" y="41"/>
                      </a:cubicBezTo>
                      <a:cubicBezTo>
                        <a:pt x="284" y="41"/>
                        <a:pt x="284" y="40"/>
                        <a:pt x="285" y="40"/>
                      </a:cubicBezTo>
                      <a:close/>
                      <a:moveTo>
                        <a:pt x="295" y="38"/>
                      </a:moveTo>
                      <a:cubicBezTo>
                        <a:pt x="296" y="37"/>
                        <a:pt x="296" y="37"/>
                        <a:pt x="297" y="37"/>
                      </a:cubicBezTo>
                      <a:cubicBezTo>
                        <a:pt x="297" y="37"/>
                        <a:pt x="296" y="38"/>
                        <a:pt x="296" y="38"/>
                      </a:cubicBezTo>
                      <a:cubicBezTo>
                        <a:pt x="296" y="38"/>
                        <a:pt x="296" y="38"/>
                        <a:pt x="295" y="38"/>
                      </a:cubicBezTo>
                      <a:close/>
                      <a:moveTo>
                        <a:pt x="291" y="44"/>
                      </a:moveTo>
                      <a:cubicBezTo>
                        <a:pt x="292" y="44"/>
                        <a:pt x="292" y="43"/>
                        <a:pt x="293" y="43"/>
                      </a:cubicBezTo>
                      <a:cubicBezTo>
                        <a:pt x="294" y="44"/>
                        <a:pt x="291" y="44"/>
                        <a:pt x="291" y="44"/>
                      </a:cubicBezTo>
                      <a:close/>
                      <a:moveTo>
                        <a:pt x="295" y="42"/>
                      </a:moveTo>
                      <a:cubicBezTo>
                        <a:pt x="295" y="42"/>
                        <a:pt x="297" y="41"/>
                        <a:pt x="296" y="41"/>
                      </a:cubicBezTo>
                      <a:cubicBezTo>
                        <a:pt x="296" y="42"/>
                        <a:pt x="295" y="42"/>
                        <a:pt x="295" y="42"/>
                      </a:cubicBezTo>
                      <a:close/>
                      <a:moveTo>
                        <a:pt x="285" y="45"/>
                      </a:moveTo>
                      <a:cubicBezTo>
                        <a:pt x="287" y="43"/>
                        <a:pt x="289" y="42"/>
                        <a:pt x="291" y="42"/>
                      </a:cubicBezTo>
                      <a:cubicBezTo>
                        <a:pt x="291" y="43"/>
                        <a:pt x="290" y="43"/>
                        <a:pt x="291" y="43"/>
                      </a:cubicBezTo>
                      <a:cubicBezTo>
                        <a:pt x="290" y="44"/>
                        <a:pt x="287" y="45"/>
                        <a:pt x="286" y="46"/>
                      </a:cubicBezTo>
                      <a:cubicBezTo>
                        <a:pt x="285" y="46"/>
                        <a:pt x="285" y="46"/>
                        <a:pt x="285" y="45"/>
                      </a:cubicBezTo>
                      <a:close/>
                      <a:moveTo>
                        <a:pt x="441" y="51"/>
                      </a:moveTo>
                      <a:cubicBezTo>
                        <a:pt x="441" y="50"/>
                        <a:pt x="445" y="50"/>
                        <a:pt x="445" y="51"/>
                      </a:cubicBezTo>
                      <a:cubicBezTo>
                        <a:pt x="444" y="51"/>
                        <a:pt x="444" y="51"/>
                        <a:pt x="443" y="51"/>
                      </a:cubicBezTo>
                      <a:cubicBezTo>
                        <a:pt x="443" y="51"/>
                        <a:pt x="442" y="51"/>
                        <a:pt x="441" y="51"/>
                      </a:cubicBezTo>
                      <a:close/>
                      <a:moveTo>
                        <a:pt x="276" y="78"/>
                      </a:moveTo>
                      <a:cubicBezTo>
                        <a:pt x="276" y="77"/>
                        <a:pt x="277" y="77"/>
                        <a:pt x="277" y="77"/>
                      </a:cubicBezTo>
                      <a:cubicBezTo>
                        <a:pt x="277" y="78"/>
                        <a:pt x="277" y="78"/>
                        <a:pt x="277" y="78"/>
                      </a:cubicBezTo>
                      <a:cubicBezTo>
                        <a:pt x="276" y="78"/>
                        <a:pt x="276" y="78"/>
                        <a:pt x="276" y="78"/>
                      </a:cubicBezTo>
                      <a:close/>
                      <a:moveTo>
                        <a:pt x="297" y="67"/>
                      </a:moveTo>
                      <a:cubicBezTo>
                        <a:pt x="298" y="66"/>
                        <a:pt x="297" y="66"/>
                        <a:pt x="298" y="66"/>
                      </a:cubicBezTo>
                      <a:cubicBezTo>
                        <a:pt x="299" y="65"/>
                        <a:pt x="300" y="66"/>
                        <a:pt x="301" y="65"/>
                      </a:cubicBezTo>
                      <a:cubicBezTo>
                        <a:pt x="300" y="66"/>
                        <a:pt x="299" y="66"/>
                        <a:pt x="298" y="67"/>
                      </a:cubicBezTo>
                      <a:cubicBezTo>
                        <a:pt x="298" y="67"/>
                        <a:pt x="297" y="67"/>
                        <a:pt x="297" y="67"/>
                      </a:cubicBezTo>
                      <a:close/>
                      <a:moveTo>
                        <a:pt x="273" y="62"/>
                      </a:moveTo>
                      <a:cubicBezTo>
                        <a:pt x="272" y="63"/>
                        <a:pt x="272" y="63"/>
                        <a:pt x="271" y="63"/>
                      </a:cubicBezTo>
                      <a:cubicBezTo>
                        <a:pt x="272" y="62"/>
                        <a:pt x="272" y="62"/>
                        <a:pt x="273" y="62"/>
                      </a:cubicBezTo>
                      <a:close/>
                      <a:moveTo>
                        <a:pt x="273" y="70"/>
                      </a:moveTo>
                      <a:cubicBezTo>
                        <a:pt x="274" y="70"/>
                        <a:pt x="274" y="71"/>
                        <a:pt x="275" y="71"/>
                      </a:cubicBezTo>
                      <a:cubicBezTo>
                        <a:pt x="274" y="71"/>
                        <a:pt x="274" y="72"/>
                        <a:pt x="273" y="71"/>
                      </a:cubicBezTo>
                      <a:cubicBezTo>
                        <a:pt x="273" y="71"/>
                        <a:pt x="273" y="71"/>
                        <a:pt x="273" y="70"/>
                      </a:cubicBezTo>
                      <a:close/>
                      <a:moveTo>
                        <a:pt x="267" y="68"/>
                      </a:moveTo>
                      <a:cubicBezTo>
                        <a:pt x="266" y="68"/>
                        <a:pt x="266" y="68"/>
                        <a:pt x="266" y="68"/>
                      </a:cubicBezTo>
                      <a:cubicBezTo>
                        <a:pt x="266" y="67"/>
                        <a:pt x="267" y="67"/>
                        <a:pt x="267" y="67"/>
                      </a:cubicBezTo>
                      <a:cubicBezTo>
                        <a:pt x="267" y="67"/>
                        <a:pt x="267" y="67"/>
                        <a:pt x="267" y="68"/>
                      </a:cubicBezTo>
                      <a:close/>
                      <a:moveTo>
                        <a:pt x="259" y="66"/>
                      </a:moveTo>
                      <a:cubicBezTo>
                        <a:pt x="259" y="67"/>
                        <a:pt x="259" y="67"/>
                        <a:pt x="259" y="67"/>
                      </a:cubicBezTo>
                      <a:cubicBezTo>
                        <a:pt x="259" y="67"/>
                        <a:pt x="259" y="67"/>
                        <a:pt x="259" y="68"/>
                      </a:cubicBezTo>
                      <a:cubicBezTo>
                        <a:pt x="258" y="67"/>
                        <a:pt x="258" y="67"/>
                        <a:pt x="258" y="67"/>
                      </a:cubicBezTo>
                      <a:cubicBezTo>
                        <a:pt x="258" y="67"/>
                        <a:pt x="259" y="66"/>
                        <a:pt x="259" y="66"/>
                      </a:cubicBezTo>
                      <a:close/>
                      <a:moveTo>
                        <a:pt x="291" y="72"/>
                      </a:moveTo>
                      <a:cubicBezTo>
                        <a:pt x="291" y="73"/>
                        <a:pt x="290" y="73"/>
                        <a:pt x="289" y="73"/>
                      </a:cubicBezTo>
                      <a:cubicBezTo>
                        <a:pt x="290" y="72"/>
                        <a:pt x="290" y="72"/>
                        <a:pt x="291" y="72"/>
                      </a:cubicBezTo>
                      <a:close/>
                      <a:moveTo>
                        <a:pt x="220" y="101"/>
                      </a:moveTo>
                      <a:cubicBezTo>
                        <a:pt x="219" y="101"/>
                        <a:pt x="219" y="102"/>
                        <a:pt x="218" y="102"/>
                      </a:cubicBezTo>
                      <a:cubicBezTo>
                        <a:pt x="219" y="101"/>
                        <a:pt x="221" y="98"/>
                        <a:pt x="222" y="98"/>
                      </a:cubicBezTo>
                      <a:cubicBezTo>
                        <a:pt x="222" y="99"/>
                        <a:pt x="221" y="101"/>
                        <a:pt x="220" y="101"/>
                      </a:cubicBezTo>
                      <a:close/>
                      <a:moveTo>
                        <a:pt x="268" y="84"/>
                      </a:moveTo>
                      <a:cubicBezTo>
                        <a:pt x="268" y="84"/>
                        <a:pt x="268" y="83"/>
                        <a:pt x="268" y="84"/>
                      </a:cubicBezTo>
                      <a:close/>
                      <a:moveTo>
                        <a:pt x="199" y="118"/>
                      </a:moveTo>
                      <a:cubicBezTo>
                        <a:pt x="199" y="118"/>
                        <a:pt x="199" y="119"/>
                        <a:pt x="200" y="119"/>
                      </a:cubicBezTo>
                      <a:cubicBezTo>
                        <a:pt x="199" y="120"/>
                        <a:pt x="198" y="121"/>
                        <a:pt x="197" y="120"/>
                      </a:cubicBezTo>
                      <a:cubicBezTo>
                        <a:pt x="197" y="120"/>
                        <a:pt x="196" y="119"/>
                        <a:pt x="196" y="119"/>
                      </a:cubicBezTo>
                      <a:cubicBezTo>
                        <a:pt x="197" y="118"/>
                        <a:pt x="198" y="118"/>
                        <a:pt x="199" y="118"/>
                      </a:cubicBezTo>
                      <a:close/>
                      <a:moveTo>
                        <a:pt x="619" y="88"/>
                      </a:moveTo>
                      <a:cubicBezTo>
                        <a:pt x="618" y="88"/>
                        <a:pt x="617" y="87"/>
                        <a:pt x="616" y="87"/>
                      </a:cubicBezTo>
                      <a:cubicBezTo>
                        <a:pt x="616" y="87"/>
                        <a:pt x="616" y="86"/>
                        <a:pt x="617" y="86"/>
                      </a:cubicBezTo>
                      <a:cubicBezTo>
                        <a:pt x="617" y="86"/>
                        <a:pt x="620" y="88"/>
                        <a:pt x="619" y="88"/>
                      </a:cubicBezTo>
                      <a:close/>
                      <a:moveTo>
                        <a:pt x="270" y="154"/>
                      </a:moveTo>
                      <a:cubicBezTo>
                        <a:pt x="269" y="154"/>
                        <a:pt x="268" y="154"/>
                        <a:pt x="268" y="154"/>
                      </a:cubicBezTo>
                      <a:cubicBezTo>
                        <a:pt x="267" y="154"/>
                        <a:pt x="267" y="154"/>
                        <a:pt x="267" y="155"/>
                      </a:cubicBezTo>
                      <a:cubicBezTo>
                        <a:pt x="266" y="155"/>
                        <a:pt x="266" y="155"/>
                        <a:pt x="266" y="156"/>
                      </a:cubicBezTo>
                      <a:cubicBezTo>
                        <a:pt x="265" y="156"/>
                        <a:pt x="265" y="157"/>
                        <a:pt x="264" y="157"/>
                      </a:cubicBezTo>
                      <a:cubicBezTo>
                        <a:pt x="267" y="157"/>
                        <a:pt x="264" y="158"/>
                        <a:pt x="263" y="159"/>
                      </a:cubicBezTo>
                      <a:cubicBezTo>
                        <a:pt x="262" y="160"/>
                        <a:pt x="261" y="162"/>
                        <a:pt x="262" y="162"/>
                      </a:cubicBezTo>
                      <a:cubicBezTo>
                        <a:pt x="261" y="163"/>
                        <a:pt x="258" y="161"/>
                        <a:pt x="260" y="159"/>
                      </a:cubicBezTo>
                      <a:cubicBezTo>
                        <a:pt x="260" y="158"/>
                        <a:pt x="260" y="158"/>
                        <a:pt x="261" y="158"/>
                      </a:cubicBezTo>
                      <a:cubicBezTo>
                        <a:pt x="261" y="158"/>
                        <a:pt x="261" y="158"/>
                        <a:pt x="261" y="158"/>
                      </a:cubicBezTo>
                      <a:cubicBezTo>
                        <a:pt x="261" y="157"/>
                        <a:pt x="262" y="157"/>
                        <a:pt x="262" y="157"/>
                      </a:cubicBezTo>
                      <a:cubicBezTo>
                        <a:pt x="262" y="156"/>
                        <a:pt x="263" y="156"/>
                        <a:pt x="263" y="156"/>
                      </a:cubicBezTo>
                      <a:cubicBezTo>
                        <a:pt x="263" y="156"/>
                        <a:pt x="263" y="156"/>
                        <a:pt x="263" y="156"/>
                      </a:cubicBezTo>
                      <a:cubicBezTo>
                        <a:pt x="264" y="154"/>
                        <a:pt x="265" y="154"/>
                        <a:pt x="266" y="153"/>
                      </a:cubicBezTo>
                      <a:cubicBezTo>
                        <a:pt x="267" y="153"/>
                        <a:pt x="267" y="153"/>
                        <a:pt x="268" y="153"/>
                      </a:cubicBezTo>
                      <a:cubicBezTo>
                        <a:pt x="269" y="153"/>
                        <a:pt x="272" y="152"/>
                        <a:pt x="271" y="153"/>
                      </a:cubicBezTo>
                      <a:cubicBezTo>
                        <a:pt x="270" y="153"/>
                        <a:pt x="271" y="154"/>
                        <a:pt x="270" y="154"/>
                      </a:cubicBezTo>
                      <a:close/>
                      <a:moveTo>
                        <a:pt x="221" y="98"/>
                      </a:moveTo>
                      <a:cubicBezTo>
                        <a:pt x="220" y="98"/>
                        <a:pt x="220" y="99"/>
                        <a:pt x="219" y="99"/>
                      </a:cubicBezTo>
                      <a:cubicBezTo>
                        <a:pt x="219" y="98"/>
                        <a:pt x="222" y="97"/>
                        <a:pt x="221" y="98"/>
                      </a:cubicBezTo>
                      <a:close/>
                      <a:moveTo>
                        <a:pt x="217" y="102"/>
                      </a:moveTo>
                      <a:cubicBezTo>
                        <a:pt x="217" y="102"/>
                        <a:pt x="217" y="102"/>
                        <a:pt x="218" y="101"/>
                      </a:cubicBezTo>
                      <a:cubicBezTo>
                        <a:pt x="217" y="102"/>
                        <a:pt x="217" y="102"/>
                        <a:pt x="217" y="102"/>
                      </a:cubicBezTo>
                      <a:close/>
                      <a:moveTo>
                        <a:pt x="268" y="159"/>
                      </a:moveTo>
                      <a:cubicBezTo>
                        <a:pt x="269" y="159"/>
                        <a:pt x="269" y="159"/>
                        <a:pt x="269" y="159"/>
                      </a:cubicBezTo>
                      <a:cubicBezTo>
                        <a:pt x="269" y="159"/>
                        <a:pt x="269" y="159"/>
                        <a:pt x="269" y="159"/>
                      </a:cubicBezTo>
                      <a:cubicBezTo>
                        <a:pt x="270" y="160"/>
                        <a:pt x="268" y="160"/>
                        <a:pt x="267" y="160"/>
                      </a:cubicBezTo>
                      <a:cubicBezTo>
                        <a:pt x="267" y="161"/>
                        <a:pt x="267" y="161"/>
                        <a:pt x="266" y="161"/>
                      </a:cubicBezTo>
                      <a:cubicBezTo>
                        <a:pt x="266" y="162"/>
                        <a:pt x="264" y="162"/>
                        <a:pt x="264" y="162"/>
                      </a:cubicBezTo>
                      <a:cubicBezTo>
                        <a:pt x="264" y="161"/>
                        <a:pt x="265" y="160"/>
                        <a:pt x="266" y="159"/>
                      </a:cubicBezTo>
                      <a:cubicBezTo>
                        <a:pt x="264" y="159"/>
                        <a:pt x="266" y="158"/>
                        <a:pt x="267" y="158"/>
                      </a:cubicBezTo>
                      <a:cubicBezTo>
                        <a:pt x="268" y="158"/>
                        <a:pt x="268" y="158"/>
                        <a:pt x="269" y="157"/>
                      </a:cubicBezTo>
                      <a:cubicBezTo>
                        <a:pt x="270" y="158"/>
                        <a:pt x="269" y="158"/>
                        <a:pt x="270" y="158"/>
                      </a:cubicBezTo>
                      <a:cubicBezTo>
                        <a:pt x="270" y="158"/>
                        <a:pt x="269" y="159"/>
                        <a:pt x="268" y="159"/>
                      </a:cubicBezTo>
                      <a:close/>
                      <a:moveTo>
                        <a:pt x="522" y="95"/>
                      </a:moveTo>
                      <a:cubicBezTo>
                        <a:pt x="521" y="94"/>
                        <a:pt x="522" y="96"/>
                        <a:pt x="521" y="94"/>
                      </a:cubicBezTo>
                      <a:cubicBezTo>
                        <a:pt x="522" y="94"/>
                        <a:pt x="523" y="96"/>
                        <a:pt x="523" y="96"/>
                      </a:cubicBezTo>
                      <a:cubicBezTo>
                        <a:pt x="524" y="97"/>
                        <a:pt x="525" y="97"/>
                        <a:pt x="525" y="99"/>
                      </a:cubicBezTo>
                      <a:cubicBezTo>
                        <a:pt x="524" y="99"/>
                        <a:pt x="525" y="98"/>
                        <a:pt x="524" y="98"/>
                      </a:cubicBezTo>
                      <a:cubicBezTo>
                        <a:pt x="523" y="97"/>
                        <a:pt x="521" y="96"/>
                        <a:pt x="521" y="95"/>
                      </a:cubicBezTo>
                      <a:cubicBezTo>
                        <a:pt x="522" y="95"/>
                        <a:pt x="520" y="94"/>
                        <a:pt x="522" y="95"/>
                      </a:cubicBezTo>
                      <a:close/>
                      <a:moveTo>
                        <a:pt x="258" y="139"/>
                      </a:moveTo>
                      <a:cubicBezTo>
                        <a:pt x="258" y="138"/>
                        <a:pt x="257" y="137"/>
                        <a:pt x="255" y="137"/>
                      </a:cubicBezTo>
                      <a:cubicBezTo>
                        <a:pt x="256" y="134"/>
                        <a:pt x="257" y="135"/>
                        <a:pt x="259" y="136"/>
                      </a:cubicBezTo>
                      <a:cubicBezTo>
                        <a:pt x="260" y="137"/>
                        <a:pt x="261" y="137"/>
                        <a:pt x="263" y="137"/>
                      </a:cubicBezTo>
                      <a:cubicBezTo>
                        <a:pt x="262" y="139"/>
                        <a:pt x="265" y="139"/>
                        <a:pt x="266" y="140"/>
                      </a:cubicBezTo>
                      <a:cubicBezTo>
                        <a:pt x="265" y="141"/>
                        <a:pt x="265" y="141"/>
                        <a:pt x="264" y="141"/>
                      </a:cubicBezTo>
                      <a:cubicBezTo>
                        <a:pt x="263" y="141"/>
                        <a:pt x="261" y="140"/>
                        <a:pt x="261" y="140"/>
                      </a:cubicBezTo>
                      <a:cubicBezTo>
                        <a:pt x="260" y="140"/>
                        <a:pt x="259" y="139"/>
                        <a:pt x="258" y="139"/>
                      </a:cubicBezTo>
                      <a:close/>
                      <a:moveTo>
                        <a:pt x="264" y="148"/>
                      </a:moveTo>
                      <a:cubicBezTo>
                        <a:pt x="264" y="149"/>
                        <a:pt x="263" y="149"/>
                        <a:pt x="262" y="150"/>
                      </a:cubicBezTo>
                      <a:cubicBezTo>
                        <a:pt x="262" y="149"/>
                        <a:pt x="263" y="148"/>
                        <a:pt x="264" y="148"/>
                      </a:cubicBezTo>
                      <a:close/>
                      <a:moveTo>
                        <a:pt x="442" y="53"/>
                      </a:moveTo>
                      <a:cubicBezTo>
                        <a:pt x="441" y="53"/>
                        <a:pt x="441" y="53"/>
                        <a:pt x="441" y="52"/>
                      </a:cubicBezTo>
                      <a:cubicBezTo>
                        <a:pt x="442" y="52"/>
                        <a:pt x="442" y="53"/>
                        <a:pt x="443" y="53"/>
                      </a:cubicBezTo>
                      <a:cubicBezTo>
                        <a:pt x="443" y="53"/>
                        <a:pt x="445" y="54"/>
                        <a:pt x="446" y="54"/>
                      </a:cubicBezTo>
                      <a:cubicBezTo>
                        <a:pt x="445" y="53"/>
                        <a:pt x="445" y="53"/>
                        <a:pt x="444" y="53"/>
                      </a:cubicBezTo>
                      <a:cubicBezTo>
                        <a:pt x="444" y="53"/>
                        <a:pt x="444" y="52"/>
                        <a:pt x="444" y="52"/>
                      </a:cubicBezTo>
                      <a:cubicBezTo>
                        <a:pt x="444" y="52"/>
                        <a:pt x="443" y="52"/>
                        <a:pt x="443" y="52"/>
                      </a:cubicBezTo>
                      <a:cubicBezTo>
                        <a:pt x="444" y="51"/>
                        <a:pt x="447" y="52"/>
                        <a:pt x="447" y="53"/>
                      </a:cubicBezTo>
                      <a:cubicBezTo>
                        <a:pt x="448" y="54"/>
                        <a:pt x="448" y="56"/>
                        <a:pt x="449" y="56"/>
                      </a:cubicBezTo>
                      <a:cubicBezTo>
                        <a:pt x="449" y="56"/>
                        <a:pt x="450" y="55"/>
                        <a:pt x="450" y="55"/>
                      </a:cubicBezTo>
                      <a:cubicBezTo>
                        <a:pt x="451" y="54"/>
                        <a:pt x="451" y="55"/>
                        <a:pt x="451" y="55"/>
                      </a:cubicBezTo>
                      <a:cubicBezTo>
                        <a:pt x="451" y="54"/>
                        <a:pt x="451" y="53"/>
                        <a:pt x="450" y="53"/>
                      </a:cubicBezTo>
                      <a:cubicBezTo>
                        <a:pt x="453" y="52"/>
                        <a:pt x="451" y="53"/>
                        <a:pt x="453" y="54"/>
                      </a:cubicBezTo>
                      <a:cubicBezTo>
                        <a:pt x="453" y="54"/>
                        <a:pt x="453" y="54"/>
                        <a:pt x="454" y="54"/>
                      </a:cubicBezTo>
                      <a:cubicBezTo>
                        <a:pt x="454" y="54"/>
                        <a:pt x="453" y="53"/>
                        <a:pt x="453" y="53"/>
                      </a:cubicBezTo>
                      <a:cubicBezTo>
                        <a:pt x="454" y="53"/>
                        <a:pt x="455" y="52"/>
                        <a:pt x="455" y="52"/>
                      </a:cubicBezTo>
                      <a:cubicBezTo>
                        <a:pt x="457" y="52"/>
                        <a:pt x="456" y="54"/>
                        <a:pt x="458" y="54"/>
                      </a:cubicBezTo>
                      <a:cubicBezTo>
                        <a:pt x="458" y="53"/>
                        <a:pt x="457" y="53"/>
                        <a:pt x="457" y="52"/>
                      </a:cubicBezTo>
                      <a:cubicBezTo>
                        <a:pt x="458" y="52"/>
                        <a:pt x="459" y="53"/>
                        <a:pt x="460" y="53"/>
                      </a:cubicBezTo>
                      <a:cubicBezTo>
                        <a:pt x="460" y="53"/>
                        <a:pt x="461" y="52"/>
                        <a:pt x="461" y="52"/>
                      </a:cubicBezTo>
                      <a:cubicBezTo>
                        <a:pt x="461" y="52"/>
                        <a:pt x="462" y="52"/>
                        <a:pt x="462" y="52"/>
                      </a:cubicBezTo>
                      <a:cubicBezTo>
                        <a:pt x="463" y="52"/>
                        <a:pt x="463" y="52"/>
                        <a:pt x="463" y="51"/>
                      </a:cubicBezTo>
                      <a:cubicBezTo>
                        <a:pt x="465" y="51"/>
                        <a:pt x="465" y="52"/>
                        <a:pt x="466" y="52"/>
                      </a:cubicBezTo>
                      <a:cubicBezTo>
                        <a:pt x="468" y="52"/>
                        <a:pt x="468" y="51"/>
                        <a:pt x="469" y="51"/>
                      </a:cubicBezTo>
                      <a:cubicBezTo>
                        <a:pt x="470" y="52"/>
                        <a:pt x="468" y="52"/>
                        <a:pt x="469" y="53"/>
                      </a:cubicBezTo>
                      <a:cubicBezTo>
                        <a:pt x="469" y="53"/>
                        <a:pt x="469" y="53"/>
                        <a:pt x="469" y="53"/>
                      </a:cubicBezTo>
                      <a:cubicBezTo>
                        <a:pt x="469" y="54"/>
                        <a:pt x="469" y="54"/>
                        <a:pt x="470" y="55"/>
                      </a:cubicBezTo>
                      <a:cubicBezTo>
                        <a:pt x="470" y="55"/>
                        <a:pt x="471" y="55"/>
                        <a:pt x="472" y="55"/>
                      </a:cubicBezTo>
                      <a:cubicBezTo>
                        <a:pt x="473" y="55"/>
                        <a:pt x="473" y="55"/>
                        <a:pt x="474" y="56"/>
                      </a:cubicBezTo>
                      <a:cubicBezTo>
                        <a:pt x="474" y="56"/>
                        <a:pt x="474" y="56"/>
                        <a:pt x="474" y="56"/>
                      </a:cubicBezTo>
                      <a:cubicBezTo>
                        <a:pt x="475" y="57"/>
                        <a:pt x="475" y="57"/>
                        <a:pt x="475" y="58"/>
                      </a:cubicBezTo>
                      <a:cubicBezTo>
                        <a:pt x="475" y="58"/>
                        <a:pt x="474" y="58"/>
                        <a:pt x="473" y="58"/>
                      </a:cubicBezTo>
                      <a:cubicBezTo>
                        <a:pt x="474" y="59"/>
                        <a:pt x="473" y="59"/>
                        <a:pt x="472" y="59"/>
                      </a:cubicBezTo>
                      <a:cubicBezTo>
                        <a:pt x="473" y="59"/>
                        <a:pt x="473" y="59"/>
                        <a:pt x="472" y="59"/>
                      </a:cubicBezTo>
                      <a:cubicBezTo>
                        <a:pt x="472" y="59"/>
                        <a:pt x="473" y="60"/>
                        <a:pt x="473" y="60"/>
                      </a:cubicBezTo>
                      <a:cubicBezTo>
                        <a:pt x="472" y="60"/>
                        <a:pt x="470" y="61"/>
                        <a:pt x="470" y="61"/>
                      </a:cubicBezTo>
                      <a:cubicBezTo>
                        <a:pt x="469" y="61"/>
                        <a:pt x="468" y="62"/>
                        <a:pt x="466" y="62"/>
                      </a:cubicBezTo>
                      <a:cubicBezTo>
                        <a:pt x="466" y="62"/>
                        <a:pt x="465" y="61"/>
                        <a:pt x="466" y="63"/>
                      </a:cubicBezTo>
                      <a:cubicBezTo>
                        <a:pt x="464" y="63"/>
                        <a:pt x="463" y="62"/>
                        <a:pt x="462" y="62"/>
                      </a:cubicBezTo>
                      <a:cubicBezTo>
                        <a:pt x="462" y="63"/>
                        <a:pt x="463" y="63"/>
                        <a:pt x="463" y="63"/>
                      </a:cubicBezTo>
                      <a:cubicBezTo>
                        <a:pt x="463" y="63"/>
                        <a:pt x="462" y="64"/>
                        <a:pt x="462" y="65"/>
                      </a:cubicBezTo>
                      <a:cubicBezTo>
                        <a:pt x="462" y="65"/>
                        <a:pt x="462" y="64"/>
                        <a:pt x="461" y="64"/>
                      </a:cubicBezTo>
                      <a:cubicBezTo>
                        <a:pt x="461" y="64"/>
                        <a:pt x="461" y="64"/>
                        <a:pt x="460" y="64"/>
                      </a:cubicBezTo>
                      <a:cubicBezTo>
                        <a:pt x="459" y="64"/>
                        <a:pt x="457" y="64"/>
                        <a:pt x="455" y="64"/>
                      </a:cubicBezTo>
                      <a:cubicBezTo>
                        <a:pt x="455" y="64"/>
                        <a:pt x="455" y="64"/>
                        <a:pt x="456" y="63"/>
                      </a:cubicBezTo>
                      <a:cubicBezTo>
                        <a:pt x="454" y="62"/>
                        <a:pt x="452" y="62"/>
                        <a:pt x="450" y="62"/>
                      </a:cubicBezTo>
                      <a:cubicBezTo>
                        <a:pt x="449" y="62"/>
                        <a:pt x="446" y="63"/>
                        <a:pt x="445" y="62"/>
                      </a:cubicBezTo>
                      <a:cubicBezTo>
                        <a:pt x="446" y="61"/>
                        <a:pt x="447" y="62"/>
                        <a:pt x="448" y="61"/>
                      </a:cubicBezTo>
                      <a:cubicBezTo>
                        <a:pt x="448" y="61"/>
                        <a:pt x="449" y="61"/>
                        <a:pt x="449" y="60"/>
                      </a:cubicBezTo>
                      <a:cubicBezTo>
                        <a:pt x="449" y="60"/>
                        <a:pt x="447" y="60"/>
                        <a:pt x="448" y="60"/>
                      </a:cubicBezTo>
                      <a:cubicBezTo>
                        <a:pt x="447" y="59"/>
                        <a:pt x="447" y="60"/>
                        <a:pt x="447" y="60"/>
                      </a:cubicBezTo>
                      <a:cubicBezTo>
                        <a:pt x="447" y="60"/>
                        <a:pt x="446" y="59"/>
                        <a:pt x="446" y="59"/>
                      </a:cubicBezTo>
                      <a:cubicBezTo>
                        <a:pt x="446" y="59"/>
                        <a:pt x="445" y="59"/>
                        <a:pt x="445" y="59"/>
                      </a:cubicBezTo>
                      <a:cubicBezTo>
                        <a:pt x="443" y="58"/>
                        <a:pt x="441" y="60"/>
                        <a:pt x="441" y="58"/>
                      </a:cubicBezTo>
                      <a:cubicBezTo>
                        <a:pt x="441" y="58"/>
                        <a:pt x="442" y="58"/>
                        <a:pt x="442" y="58"/>
                      </a:cubicBezTo>
                      <a:cubicBezTo>
                        <a:pt x="443" y="57"/>
                        <a:pt x="444" y="57"/>
                        <a:pt x="445" y="57"/>
                      </a:cubicBezTo>
                      <a:cubicBezTo>
                        <a:pt x="445" y="57"/>
                        <a:pt x="446" y="57"/>
                        <a:pt x="446" y="57"/>
                      </a:cubicBezTo>
                      <a:cubicBezTo>
                        <a:pt x="447" y="56"/>
                        <a:pt x="445" y="56"/>
                        <a:pt x="445" y="56"/>
                      </a:cubicBezTo>
                      <a:cubicBezTo>
                        <a:pt x="445" y="56"/>
                        <a:pt x="445" y="55"/>
                        <a:pt x="446" y="55"/>
                      </a:cubicBezTo>
                      <a:cubicBezTo>
                        <a:pt x="445" y="53"/>
                        <a:pt x="440" y="57"/>
                        <a:pt x="439" y="55"/>
                      </a:cubicBezTo>
                      <a:cubicBezTo>
                        <a:pt x="439" y="56"/>
                        <a:pt x="439" y="56"/>
                        <a:pt x="439" y="55"/>
                      </a:cubicBezTo>
                      <a:cubicBezTo>
                        <a:pt x="439" y="55"/>
                        <a:pt x="439" y="55"/>
                        <a:pt x="440" y="55"/>
                      </a:cubicBezTo>
                      <a:cubicBezTo>
                        <a:pt x="440" y="55"/>
                        <a:pt x="441" y="55"/>
                        <a:pt x="441" y="54"/>
                      </a:cubicBezTo>
                      <a:cubicBezTo>
                        <a:pt x="442" y="53"/>
                        <a:pt x="441" y="54"/>
                        <a:pt x="440" y="53"/>
                      </a:cubicBezTo>
                      <a:cubicBezTo>
                        <a:pt x="441" y="53"/>
                        <a:pt x="441" y="53"/>
                        <a:pt x="442" y="53"/>
                      </a:cubicBezTo>
                      <a:close/>
                      <a:moveTo>
                        <a:pt x="353" y="42"/>
                      </a:moveTo>
                      <a:cubicBezTo>
                        <a:pt x="353" y="42"/>
                        <a:pt x="353" y="42"/>
                        <a:pt x="353" y="42"/>
                      </a:cubicBezTo>
                      <a:cubicBezTo>
                        <a:pt x="353" y="42"/>
                        <a:pt x="353" y="42"/>
                        <a:pt x="353" y="42"/>
                      </a:cubicBezTo>
                      <a:close/>
                      <a:moveTo>
                        <a:pt x="255" y="157"/>
                      </a:moveTo>
                      <a:cubicBezTo>
                        <a:pt x="254" y="157"/>
                        <a:pt x="249" y="160"/>
                        <a:pt x="249" y="156"/>
                      </a:cubicBezTo>
                      <a:cubicBezTo>
                        <a:pt x="249" y="156"/>
                        <a:pt x="248" y="156"/>
                        <a:pt x="248" y="156"/>
                      </a:cubicBezTo>
                      <a:cubicBezTo>
                        <a:pt x="248" y="155"/>
                        <a:pt x="249" y="153"/>
                        <a:pt x="251" y="153"/>
                      </a:cubicBezTo>
                      <a:cubicBezTo>
                        <a:pt x="250" y="154"/>
                        <a:pt x="250" y="155"/>
                        <a:pt x="249" y="155"/>
                      </a:cubicBezTo>
                      <a:cubicBezTo>
                        <a:pt x="250" y="155"/>
                        <a:pt x="251" y="155"/>
                        <a:pt x="250" y="156"/>
                      </a:cubicBezTo>
                      <a:cubicBezTo>
                        <a:pt x="251" y="156"/>
                        <a:pt x="253" y="155"/>
                        <a:pt x="252" y="157"/>
                      </a:cubicBezTo>
                      <a:cubicBezTo>
                        <a:pt x="254" y="156"/>
                        <a:pt x="255" y="156"/>
                        <a:pt x="257" y="156"/>
                      </a:cubicBezTo>
                      <a:cubicBezTo>
                        <a:pt x="257" y="157"/>
                        <a:pt x="256" y="156"/>
                        <a:pt x="256" y="157"/>
                      </a:cubicBezTo>
                      <a:cubicBezTo>
                        <a:pt x="256" y="158"/>
                        <a:pt x="257" y="158"/>
                        <a:pt x="257" y="158"/>
                      </a:cubicBezTo>
                      <a:cubicBezTo>
                        <a:pt x="256" y="159"/>
                        <a:pt x="254" y="160"/>
                        <a:pt x="254" y="158"/>
                      </a:cubicBezTo>
                      <a:cubicBezTo>
                        <a:pt x="255" y="158"/>
                        <a:pt x="255" y="157"/>
                        <a:pt x="255" y="157"/>
                      </a:cubicBezTo>
                      <a:close/>
                      <a:moveTo>
                        <a:pt x="365" y="81"/>
                      </a:moveTo>
                      <a:cubicBezTo>
                        <a:pt x="365" y="81"/>
                        <a:pt x="365" y="82"/>
                        <a:pt x="366" y="82"/>
                      </a:cubicBezTo>
                      <a:cubicBezTo>
                        <a:pt x="366" y="83"/>
                        <a:pt x="364" y="83"/>
                        <a:pt x="365" y="81"/>
                      </a:cubicBezTo>
                      <a:close/>
                      <a:moveTo>
                        <a:pt x="218" y="100"/>
                      </a:moveTo>
                      <a:cubicBezTo>
                        <a:pt x="218" y="100"/>
                        <a:pt x="218" y="100"/>
                        <a:pt x="219" y="100"/>
                      </a:cubicBezTo>
                      <a:cubicBezTo>
                        <a:pt x="218" y="100"/>
                        <a:pt x="218" y="100"/>
                        <a:pt x="218" y="100"/>
                      </a:cubicBezTo>
                      <a:close/>
                      <a:moveTo>
                        <a:pt x="250" y="62"/>
                      </a:moveTo>
                      <a:cubicBezTo>
                        <a:pt x="249" y="62"/>
                        <a:pt x="248" y="64"/>
                        <a:pt x="246" y="64"/>
                      </a:cubicBezTo>
                      <a:cubicBezTo>
                        <a:pt x="247" y="63"/>
                        <a:pt x="245" y="63"/>
                        <a:pt x="244" y="63"/>
                      </a:cubicBezTo>
                      <a:cubicBezTo>
                        <a:pt x="245" y="63"/>
                        <a:pt x="245" y="63"/>
                        <a:pt x="244" y="63"/>
                      </a:cubicBezTo>
                      <a:cubicBezTo>
                        <a:pt x="245" y="62"/>
                        <a:pt x="247" y="61"/>
                        <a:pt x="248" y="60"/>
                      </a:cubicBezTo>
                      <a:cubicBezTo>
                        <a:pt x="243" y="61"/>
                        <a:pt x="240" y="66"/>
                        <a:pt x="235" y="66"/>
                      </a:cubicBezTo>
                      <a:cubicBezTo>
                        <a:pt x="236" y="65"/>
                        <a:pt x="237" y="64"/>
                        <a:pt x="238" y="64"/>
                      </a:cubicBezTo>
                      <a:cubicBezTo>
                        <a:pt x="237" y="64"/>
                        <a:pt x="236" y="64"/>
                        <a:pt x="235" y="64"/>
                      </a:cubicBezTo>
                      <a:cubicBezTo>
                        <a:pt x="236" y="63"/>
                        <a:pt x="237" y="62"/>
                        <a:pt x="240" y="62"/>
                      </a:cubicBezTo>
                      <a:cubicBezTo>
                        <a:pt x="241" y="61"/>
                        <a:pt x="242" y="60"/>
                        <a:pt x="244" y="59"/>
                      </a:cubicBezTo>
                      <a:cubicBezTo>
                        <a:pt x="245" y="58"/>
                        <a:pt x="247" y="56"/>
                        <a:pt x="248" y="55"/>
                      </a:cubicBezTo>
                      <a:cubicBezTo>
                        <a:pt x="250" y="55"/>
                        <a:pt x="250" y="55"/>
                        <a:pt x="251" y="55"/>
                      </a:cubicBezTo>
                      <a:cubicBezTo>
                        <a:pt x="249" y="56"/>
                        <a:pt x="248" y="56"/>
                        <a:pt x="248" y="57"/>
                      </a:cubicBezTo>
                      <a:cubicBezTo>
                        <a:pt x="248" y="57"/>
                        <a:pt x="249" y="56"/>
                        <a:pt x="250" y="56"/>
                      </a:cubicBezTo>
                      <a:cubicBezTo>
                        <a:pt x="249" y="57"/>
                        <a:pt x="251" y="57"/>
                        <a:pt x="251" y="57"/>
                      </a:cubicBezTo>
                      <a:cubicBezTo>
                        <a:pt x="250" y="58"/>
                        <a:pt x="250" y="59"/>
                        <a:pt x="250" y="60"/>
                      </a:cubicBezTo>
                      <a:cubicBezTo>
                        <a:pt x="249" y="60"/>
                        <a:pt x="248" y="62"/>
                        <a:pt x="247" y="62"/>
                      </a:cubicBezTo>
                      <a:cubicBezTo>
                        <a:pt x="249" y="62"/>
                        <a:pt x="249" y="61"/>
                        <a:pt x="251" y="62"/>
                      </a:cubicBezTo>
                      <a:cubicBezTo>
                        <a:pt x="251" y="62"/>
                        <a:pt x="250" y="62"/>
                        <a:pt x="250" y="62"/>
                      </a:cubicBezTo>
                      <a:close/>
                      <a:moveTo>
                        <a:pt x="622" y="93"/>
                      </a:moveTo>
                      <a:cubicBezTo>
                        <a:pt x="623" y="93"/>
                        <a:pt x="623" y="93"/>
                        <a:pt x="623" y="93"/>
                      </a:cubicBezTo>
                      <a:cubicBezTo>
                        <a:pt x="623" y="93"/>
                        <a:pt x="622" y="93"/>
                        <a:pt x="622" y="93"/>
                      </a:cubicBezTo>
                      <a:close/>
                      <a:moveTo>
                        <a:pt x="587" y="38"/>
                      </a:moveTo>
                      <a:cubicBezTo>
                        <a:pt x="588" y="38"/>
                        <a:pt x="589" y="39"/>
                        <a:pt x="590" y="39"/>
                      </a:cubicBezTo>
                      <a:cubicBezTo>
                        <a:pt x="591" y="40"/>
                        <a:pt x="593" y="40"/>
                        <a:pt x="593" y="41"/>
                      </a:cubicBezTo>
                      <a:cubicBezTo>
                        <a:pt x="591" y="40"/>
                        <a:pt x="589" y="39"/>
                        <a:pt x="587" y="38"/>
                      </a:cubicBezTo>
                      <a:close/>
                      <a:moveTo>
                        <a:pt x="249" y="69"/>
                      </a:moveTo>
                      <a:cubicBezTo>
                        <a:pt x="247" y="70"/>
                        <a:pt x="247" y="71"/>
                        <a:pt x="245" y="72"/>
                      </a:cubicBezTo>
                      <a:cubicBezTo>
                        <a:pt x="243" y="71"/>
                        <a:pt x="248" y="69"/>
                        <a:pt x="249" y="69"/>
                      </a:cubicBezTo>
                      <a:close/>
                      <a:moveTo>
                        <a:pt x="619" y="89"/>
                      </a:moveTo>
                      <a:cubicBezTo>
                        <a:pt x="620" y="89"/>
                        <a:pt x="620" y="89"/>
                        <a:pt x="620" y="89"/>
                      </a:cubicBezTo>
                      <a:cubicBezTo>
                        <a:pt x="622" y="89"/>
                        <a:pt x="622" y="90"/>
                        <a:pt x="623" y="92"/>
                      </a:cubicBezTo>
                      <a:cubicBezTo>
                        <a:pt x="622" y="92"/>
                        <a:pt x="623" y="92"/>
                        <a:pt x="622" y="92"/>
                      </a:cubicBezTo>
                      <a:cubicBezTo>
                        <a:pt x="622" y="92"/>
                        <a:pt x="618" y="89"/>
                        <a:pt x="618" y="89"/>
                      </a:cubicBezTo>
                      <a:cubicBezTo>
                        <a:pt x="619" y="90"/>
                        <a:pt x="620" y="90"/>
                        <a:pt x="619" y="89"/>
                      </a:cubicBezTo>
                      <a:close/>
                      <a:moveTo>
                        <a:pt x="251" y="54"/>
                      </a:moveTo>
                      <a:cubicBezTo>
                        <a:pt x="252" y="54"/>
                        <a:pt x="251" y="53"/>
                        <a:pt x="253" y="54"/>
                      </a:cubicBezTo>
                      <a:cubicBezTo>
                        <a:pt x="252" y="54"/>
                        <a:pt x="252" y="54"/>
                        <a:pt x="251" y="55"/>
                      </a:cubicBezTo>
                      <a:cubicBezTo>
                        <a:pt x="251" y="54"/>
                        <a:pt x="252" y="54"/>
                        <a:pt x="251" y="54"/>
                      </a:cubicBezTo>
                      <a:close/>
                      <a:moveTo>
                        <a:pt x="631" y="107"/>
                      </a:moveTo>
                      <a:cubicBezTo>
                        <a:pt x="631" y="107"/>
                        <a:pt x="631" y="107"/>
                        <a:pt x="631" y="106"/>
                      </a:cubicBezTo>
                      <a:cubicBezTo>
                        <a:pt x="631" y="106"/>
                        <a:pt x="631" y="106"/>
                        <a:pt x="631" y="107"/>
                      </a:cubicBezTo>
                      <a:close/>
                      <a:moveTo>
                        <a:pt x="613" y="107"/>
                      </a:moveTo>
                      <a:cubicBezTo>
                        <a:pt x="613" y="107"/>
                        <a:pt x="615" y="108"/>
                        <a:pt x="616" y="109"/>
                      </a:cubicBezTo>
                      <a:cubicBezTo>
                        <a:pt x="615" y="110"/>
                        <a:pt x="613" y="108"/>
                        <a:pt x="613" y="107"/>
                      </a:cubicBezTo>
                      <a:close/>
                      <a:moveTo>
                        <a:pt x="554" y="67"/>
                      </a:moveTo>
                      <a:cubicBezTo>
                        <a:pt x="554" y="67"/>
                        <a:pt x="554" y="66"/>
                        <a:pt x="553" y="66"/>
                      </a:cubicBezTo>
                      <a:cubicBezTo>
                        <a:pt x="553" y="66"/>
                        <a:pt x="554" y="67"/>
                        <a:pt x="554" y="67"/>
                      </a:cubicBezTo>
                      <a:close/>
                      <a:moveTo>
                        <a:pt x="602" y="80"/>
                      </a:moveTo>
                      <a:cubicBezTo>
                        <a:pt x="602" y="81"/>
                        <a:pt x="603" y="80"/>
                        <a:pt x="603" y="80"/>
                      </a:cubicBezTo>
                      <a:cubicBezTo>
                        <a:pt x="602" y="80"/>
                        <a:pt x="602" y="80"/>
                        <a:pt x="601" y="79"/>
                      </a:cubicBezTo>
                      <a:cubicBezTo>
                        <a:pt x="602" y="80"/>
                        <a:pt x="606" y="81"/>
                        <a:pt x="605" y="82"/>
                      </a:cubicBezTo>
                      <a:cubicBezTo>
                        <a:pt x="605" y="82"/>
                        <a:pt x="602" y="81"/>
                        <a:pt x="602" y="80"/>
                      </a:cubicBezTo>
                      <a:close/>
                      <a:moveTo>
                        <a:pt x="233" y="70"/>
                      </a:moveTo>
                      <a:cubicBezTo>
                        <a:pt x="235" y="69"/>
                        <a:pt x="237" y="68"/>
                        <a:pt x="239" y="68"/>
                      </a:cubicBezTo>
                      <a:cubicBezTo>
                        <a:pt x="240" y="67"/>
                        <a:pt x="242" y="66"/>
                        <a:pt x="243" y="66"/>
                      </a:cubicBezTo>
                      <a:cubicBezTo>
                        <a:pt x="241" y="68"/>
                        <a:pt x="236" y="70"/>
                        <a:pt x="233" y="70"/>
                      </a:cubicBezTo>
                      <a:close/>
                      <a:moveTo>
                        <a:pt x="556" y="54"/>
                      </a:moveTo>
                      <a:cubicBezTo>
                        <a:pt x="556" y="54"/>
                        <a:pt x="557" y="54"/>
                        <a:pt x="557" y="54"/>
                      </a:cubicBezTo>
                      <a:cubicBezTo>
                        <a:pt x="557" y="54"/>
                        <a:pt x="556" y="54"/>
                        <a:pt x="556" y="54"/>
                      </a:cubicBezTo>
                      <a:close/>
                      <a:moveTo>
                        <a:pt x="598" y="79"/>
                      </a:moveTo>
                      <a:cubicBezTo>
                        <a:pt x="599" y="79"/>
                        <a:pt x="599" y="79"/>
                        <a:pt x="599" y="79"/>
                      </a:cubicBezTo>
                      <a:cubicBezTo>
                        <a:pt x="599" y="79"/>
                        <a:pt x="598" y="79"/>
                        <a:pt x="598" y="79"/>
                      </a:cubicBezTo>
                      <a:close/>
                      <a:moveTo>
                        <a:pt x="585" y="57"/>
                      </a:moveTo>
                      <a:cubicBezTo>
                        <a:pt x="585" y="56"/>
                        <a:pt x="585" y="56"/>
                        <a:pt x="585" y="56"/>
                      </a:cubicBezTo>
                      <a:cubicBezTo>
                        <a:pt x="585" y="57"/>
                        <a:pt x="586" y="57"/>
                        <a:pt x="585" y="57"/>
                      </a:cubicBezTo>
                      <a:close/>
                      <a:moveTo>
                        <a:pt x="554" y="63"/>
                      </a:moveTo>
                      <a:cubicBezTo>
                        <a:pt x="553" y="63"/>
                        <a:pt x="554" y="63"/>
                        <a:pt x="555" y="63"/>
                      </a:cubicBezTo>
                      <a:cubicBezTo>
                        <a:pt x="554" y="63"/>
                        <a:pt x="554" y="64"/>
                        <a:pt x="553" y="64"/>
                      </a:cubicBezTo>
                      <a:cubicBezTo>
                        <a:pt x="553" y="63"/>
                        <a:pt x="553" y="63"/>
                        <a:pt x="554" y="63"/>
                      </a:cubicBezTo>
                      <a:close/>
                      <a:moveTo>
                        <a:pt x="235" y="42"/>
                      </a:moveTo>
                      <a:cubicBezTo>
                        <a:pt x="236" y="41"/>
                        <a:pt x="236" y="41"/>
                        <a:pt x="237" y="41"/>
                      </a:cubicBezTo>
                      <a:cubicBezTo>
                        <a:pt x="237" y="41"/>
                        <a:pt x="236" y="42"/>
                        <a:pt x="235" y="42"/>
                      </a:cubicBezTo>
                      <a:close/>
                      <a:moveTo>
                        <a:pt x="561" y="83"/>
                      </a:moveTo>
                      <a:cubicBezTo>
                        <a:pt x="561" y="83"/>
                        <a:pt x="560" y="82"/>
                        <a:pt x="560" y="82"/>
                      </a:cubicBezTo>
                      <a:cubicBezTo>
                        <a:pt x="560" y="82"/>
                        <a:pt x="561" y="82"/>
                        <a:pt x="561" y="82"/>
                      </a:cubicBezTo>
                      <a:cubicBezTo>
                        <a:pt x="562" y="83"/>
                        <a:pt x="561" y="82"/>
                        <a:pt x="561" y="83"/>
                      </a:cubicBezTo>
                      <a:close/>
                      <a:moveTo>
                        <a:pt x="243" y="40"/>
                      </a:moveTo>
                      <a:cubicBezTo>
                        <a:pt x="242" y="40"/>
                        <a:pt x="242" y="41"/>
                        <a:pt x="241" y="41"/>
                      </a:cubicBezTo>
                      <a:cubicBezTo>
                        <a:pt x="242" y="40"/>
                        <a:pt x="243" y="40"/>
                        <a:pt x="244" y="40"/>
                      </a:cubicBezTo>
                      <a:cubicBezTo>
                        <a:pt x="244" y="40"/>
                        <a:pt x="243" y="40"/>
                        <a:pt x="243" y="40"/>
                      </a:cubicBezTo>
                      <a:close/>
                      <a:moveTo>
                        <a:pt x="547" y="43"/>
                      </a:moveTo>
                      <a:cubicBezTo>
                        <a:pt x="547" y="43"/>
                        <a:pt x="547" y="43"/>
                        <a:pt x="546" y="43"/>
                      </a:cubicBezTo>
                      <a:cubicBezTo>
                        <a:pt x="548" y="44"/>
                        <a:pt x="545" y="43"/>
                        <a:pt x="545" y="43"/>
                      </a:cubicBezTo>
                      <a:cubicBezTo>
                        <a:pt x="544" y="42"/>
                        <a:pt x="544" y="41"/>
                        <a:pt x="542" y="40"/>
                      </a:cubicBezTo>
                      <a:cubicBezTo>
                        <a:pt x="543" y="40"/>
                        <a:pt x="544" y="41"/>
                        <a:pt x="545" y="41"/>
                      </a:cubicBezTo>
                      <a:cubicBezTo>
                        <a:pt x="543" y="40"/>
                        <a:pt x="546" y="42"/>
                        <a:pt x="547" y="42"/>
                      </a:cubicBezTo>
                      <a:cubicBezTo>
                        <a:pt x="547" y="43"/>
                        <a:pt x="546" y="42"/>
                        <a:pt x="547" y="43"/>
                      </a:cubicBezTo>
                      <a:close/>
                      <a:moveTo>
                        <a:pt x="246" y="40"/>
                      </a:moveTo>
                      <a:cubicBezTo>
                        <a:pt x="245" y="40"/>
                        <a:pt x="245" y="40"/>
                        <a:pt x="245" y="40"/>
                      </a:cubicBezTo>
                      <a:cubicBezTo>
                        <a:pt x="246" y="39"/>
                        <a:pt x="247" y="39"/>
                        <a:pt x="248" y="39"/>
                      </a:cubicBezTo>
                      <a:cubicBezTo>
                        <a:pt x="247" y="39"/>
                        <a:pt x="247" y="39"/>
                        <a:pt x="246" y="40"/>
                      </a:cubicBezTo>
                      <a:cubicBezTo>
                        <a:pt x="246" y="40"/>
                        <a:pt x="245" y="40"/>
                        <a:pt x="246" y="40"/>
                      </a:cubicBezTo>
                      <a:close/>
                      <a:moveTo>
                        <a:pt x="559" y="82"/>
                      </a:moveTo>
                      <a:cubicBezTo>
                        <a:pt x="559" y="82"/>
                        <a:pt x="559" y="82"/>
                        <a:pt x="558" y="82"/>
                      </a:cubicBezTo>
                      <a:cubicBezTo>
                        <a:pt x="559" y="82"/>
                        <a:pt x="559" y="82"/>
                        <a:pt x="559" y="82"/>
                      </a:cubicBezTo>
                      <a:close/>
                      <a:moveTo>
                        <a:pt x="240" y="43"/>
                      </a:moveTo>
                      <a:cubicBezTo>
                        <a:pt x="240" y="43"/>
                        <a:pt x="241" y="43"/>
                        <a:pt x="241" y="42"/>
                      </a:cubicBezTo>
                      <a:cubicBezTo>
                        <a:pt x="242" y="42"/>
                        <a:pt x="240" y="43"/>
                        <a:pt x="240" y="43"/>
                      </a:cubicBezTo>
                      <a:close/>
                      <a:moveTo>
                        <a:pt x="248" y="38"/>
                      </a:moveTo>
                      <a:cubicBezTo>
                        <a:pt x="248" y="38"/>
                        <a:pt x="248" y="38"/>
                        <a:pt x="249" y="38"/>
                      </a:cubicBezTo>
                      <a:cubicBezTo>
                        <a:pt x="249" y="38"/>
                        <a:pt x="249" y="38"/>
                        <a:pt x="248" y="38"/>
                      </a:cubicBezTo>
                      <a:close/>
                      <a:moveTo>
                        <a:pt x="240" y="44"/>
                      </a:moveTo>
                      <a:cubicBezTo>
                        <a:pt x="240" y="44"/>
                        <a:pt x="240" y="44"/>
                        <a:pt x="240" y="43"/>
                      </a:cubicBezTo>
                      <a:cubicBezTo>
                        <a:pt x="240" y="44"/>
                        <a:pt x="240" y="44"/>
                        <a:pt x="240" y="44"/>
                      </a:cubicBezTo>
                      <a:close/>
                      <a:moveTo>
                        <a:pt x="585" y="99"/>
                      </a:moveTo>
                      <a:cubicBezTo>
                        <a:pt x="585" y="99"/>
                        <a:pt x="585" y="99"/>
                        <a:pt x="585" y="99"/>
                      </a:cubicBezTo>
                      <a:cubicBezTo>
                        <a:pt x="585" y="99"/>
                        <a:pt x="585" y="99"/>
                        <a:pt x="585" y="99"/>
                      </a:cubicBezTo>
                      <a:close/>
                      <a:moveTo>
                        <a:pt x="586" y="99"/>
                      </a:moveTo>
                      <a:cubicBezTo>
                        <a:pt x="586" y="99"/>
                        <a:pt x="585" y="99"/>
                        <a:pt x="585" y="99"/>
                      </a:cubicBezTo>
                      <a:cubicBezTo>
                        <a:pt x="585" y="99"/>
                        <a:pt x="585" y="99"/>
                        <a:pt x="584" y="98"/>
                      </a:cubicBezTo>
                      <a:cubicBezTo>
                        <a:pt x="585" y="98"/>
                        <a:pt x="585" y="98"/>
                        <a:pt x="586" y="99"/>
                      </a:cubicBezTo>
                      <a:close/>
                      <a:moveTo>
                        <a:pt x="585" y="99"/>
                      </a:moveTo>
                      <a:cubicBezTo>
                        <a:pt x="585" y="99"/>
                        <a:pt x="585" y="99"/>
                        <a:pt x="585" y="99"/>
                      </a:cubicBezTo>
                      <a:cubicBezTo>
                        <a:pt x="584" y="99"/>
                        <a:pt x="585" y="99"/>
                        <a:pt x="585" y="99"/>
                      </a:cubicBezTo>
                      <a:close/>
                      <a:moveTo>
                        <a:pt x="545" y="40"/>
                      </a:moveTo>
                      <a:cubicBezTo>
                        <a:pt x="545" y="40"/>
                        <a:pt x="545" y="40"/>
                        <a:pt x="545" y="40"/>
                      </a:cubicBezTo>
                      <a:cubicBezTo>
                        <a:pt x="545" y="40"/>
                        <a:pt x="545" y="40"/>
                        <a:pt x="544" y="40"/>
                      </a:cubicBezTo>
                      <a:cubicBezTo>
                        <a:pt x="545" y="40"/>
                        <a:pt x="545" y="40"/>
                        <a:pt x="545" y="40"/>
                      </a:cubicBezTo>
                      <a:cubicBezTo>
                        <a:pt x="543" y="39"/>
                        <a:pt x="542" y="39"/>
                        <a:pt x="542" y="37"/>
                      </a:cubicBezTo>
                      <a:cubicBezTo>
                        <a:pt x="542" y="38"/>
                        <a:pt x="543" y="38"/>
                        <a:pt x="544" y="39"/>
                      </a:cubicBezTo>
                      <a:cubicBezTo>
                        <a:pt x="545" y="39"/>
                        <a:pt x="545" y="39"/>
                        <a:pt x="545" y="40"/>
                      </a:cubicBezTo>
                      <a:close/>
                      <a:moveTo>
                        <a:pt x="545" y="40"/>
                      </a:moveTo>
                      <a:cubicBezTo>
                        <a:pt x="546" y="40"/>
                        <a:pt x="546" y="40"/>
                        <a:pt x="545" y="40"/>
                      </a:cubicBezTo>
                      <a:close/>
                      <a:moveTo>
                        <a:pt x="556" y="112"/>
                      </a:moveTo>
                      <a:cubicBezTo>
                        <a:pt x="557" y="112"/>
                        <a:pt x="562" y="115"/>
                        <a:pt x="562" y="116"/>
                      </a:cubicBezTo>
                      <a:cubicBezTo>
                        <a:pt x="561" y="116"/>
                        <a:pt x="560" y="115"/>
                        <a:pt x="559" y="115"/>
                      </a:cubicBezTo>
                      <a:cubicBezTo>
                        <a:pt x="560" y="117"/>
                        <a:pt x="563" y="117"/>
                        <a:pt x="564" y="119"/>
                      </a:cubicBezTo>
                      <a:cubicBezTo>
                        <a:pt x="564" y="119"/>
                        <a:pt x="565" y="122"/>
                        <a:pt x="566" y="121"/>
                      </a:cubicBezTo>
                      <a:cubicBezTo>
                        <a:pt x="566" y="120"/>
                        <a:pt x="566" y="121"/>
                        <a:pt x="566" y="120"/>
                      </a:cubicBezTo>
                      <a:cubicBezTo>
                        <a:pt x="567" y="120"/>
                        <a:pt x="567" y="120"/>
                        <a:pt x="568" y="120"/>
                      </a:cubicBezTo>
                      <a:cubicBezTo>
                        <a:pt x="569" y="120"/>
                        <a:pt x="570" y="120"/>
                        <a:pt x="571" y="121"/>
                      </a:cubicBezTo>
                      <a:cubicBezTo>
                        <a:pt x="572" y="122"/>
                        <a:pt x="572" y="122"/>
                        <a:pt x="573" y="123"/>
                      </a:cubicBezTo>
                      <a:cubicBezTo>
                        <a:pt x="573" y="125"/>
                        <a:pt x="572" y="126"/>
                        <a:pt x="573" y="127"/>
                      </a:cubicBezTo>
                      <a:cubicBezTo>
                        <a:pt x="571" y="126"/>
                        <a:pt x="570" y="126"/>
                        <a:pt x="570" y="127"/>
                      </a:cubicBezTo>
                      <a:cubicBezTo>
                        <a:pt x="570" y="127"/>
                        <a:pt x="569" y="127"/>
                        <a:pt x="569" y="127"/>
                      </a:cubicBezTo>
                      <a:cubicBezTo>
                        <a:pt x="569" y="127"/>
                        <a:pt x="570" y="129"/>
                        <a:pt x="570" y="129"/>
                      </a:cubicBezTo>
                      <a:cubicBezTo>
                        <a:pt x="571" y="129"/>
                        <a:pt x="572" y="129"/>
                        <a:pt x="572" y="129"/>
                      </a:cubicBezTo>
                      <a:cubicBezTo>
                        <a:pt x="573" y="129"/>
                        <a:pt x="574" y="129"/>
                        <a:pt x="574" y="130"/>
                      </a:cubicBezTo>
                      <a:cubicBezTo>
                        <a:pt x="573" y="130"/>
                        <a:pt x="571" y="132"/>
                        <a:pt x="571" y="132"/>
                      </a:cubicBezTo>
                      <a:cubicBezTo>
                        <a:pt x="570" y="132"/>
                        <a:pt x="569" y="131"/>
                        <a:pt x="569" y="131"/>
                      </a:cubicBezTo>
                      <a:cubicBezTo>
                        <a:pt x="567" y="131"/>
                        <a:pt x="567" y="131"/>
                        <a:pt x="566" y="131"/>
                      </a:cubicBezTo>
                      <a:cubicBezTo>
                        <a:pt x="565" y="132"/>
                        <a:pt x="565" y="132"/>
                        <a:pt x="564" y="132"/>
                      </a:cubicBezTo>
                      <a:cubicBezTo>
                        <a:pt x="563" y="132"/>
                        <a:pt x="562" y="132"/>
                        <a:pt x="561" y="131"/>
                      </a:cubicBezTo>
                      <a:cubicBezTo>
                        <a:pt x="562" y="133"/>
                        <a:pt x="559" y="131"/>
                        <a:pt x="560" y="133"/>
                      </a:cubicBezTo>
                      <a:cubicBezTo>
                        <a:pt x="558" y="133"/>
                        <a:pt x="555" y="132"/>
                        <a:pt x="553" y="133"/>
                      </a:cubicBezTo>
                      <a:cubicBezTo>
                        <a:pt x="553" y="134"/>
                        <a:pt x="553" y="134"/>
                        <a:pt x="552" y="135"/>
                      </a:cubicBezTo>
                      <a:cubicBezTo>
                        <a:pt x="552" y="134"/>
                        <a:pt x="551" y="133"/>
                        <a:pt x="550" y="134"/>
                      </a:cubicBezTo>
                      <a:cubicBezTo>
                        <a:pt x="550" y="134"/>
                        <a:pt x="549" y="134"/>
                        <a:pt x="549" y="134"/>
                      </a:cubicBezTo>
                      <a:cubicBezTo>
                        <a:pt x="548" y="134"/>
                        <a:pt x="547" y="134"/>
                        <a:pt x="547" y="135"/>
                      </a:cubicBezTo>
                      <a:cubicBezTo>
                        <a:pt x="546" y="134"/>
                        <a:pt x="547" y="136"/>
                        <a:pt x="546" y="137"/>
                      </a:cubicBezTo>
                      <a:cubicBezTo>
                        <a:pt x="546" y="137"/>
                        <a:pt x="544" y="136"/>
                        <a:pt x="543" y="136"/>
                      </a:cubicBezTo>
                      <a:cubicBezTo>
                        <a:pt x="542" y="136"/>
                        <a:pt x="543" y="137"/>
                        <a:pt x="542" y="135"/>
                      </a:cubicBezTo>
                      <a:cubicBezTo>
                        <a:pt x="543" y="135"/>
                        <a:pt x="544" y="135"/>
                        <a:pt x="545" y="134"/>
                      </a:cubicBezTo>
                      <a:cubicBezTo>
                        <a:pt x="544" y="135"/>
                        <a:pt x="546" y="132"/>
                        <a:pt x="546" y="132"/>
                      </a:cubicBezTo>
                      <a:cubicBezTo>
                        <a:pt x="546" y="129"/>
                        <a:pt x="546" y="129"/>
                        <a:pt x="549" y="129"/>
                      </a:cubicBezTo>
                      <a:cubicBezTo>
                        <a:pt x="550" y="129"/>
                        <a:pt x="554" y="130"/>
                        <a:pt x="554" y="129"/>
                      </a:cubicBezTo>
                      <a:cubicBezTo>
                        <a:pt x="554" y="129"/>
                        <a:pt x="555" y="129"/>
                        <a:pt x="554" y="128"/>
                      </a:cubicBezTo>
                      <a:cubicBezTo>
                        <a:pt x="554" y="126"/>
                        <a:pt x="554" y="126"/>
                        <a:pt x="552" y="127"/>
                      </a:cubicBezTo>
                      <a:cubicBezTo>
                        <a:pt x="553" y="129"/>
                        <a:pt x="551" y="127"/>
                        <a:pt x="549" y="127"/>
                      </a:cubicBezTo>
                      <a:cubicBezTo>
                        <a:pt x="549" y="127"/>
                        <a:pt x="548" y="128"/>
                        <a:pt x="547" y="128"/>
                      </a:cubicBezTo>
                      <a:cubicBezTo>
                        <a:pt x="546" y="128"/>
                        <a:pt x="546" y="127"/>
                        <a:pt x="546" y="127"/>
                      </a:cubicBezTo>
                      <a:cubicBezTo>
                        <a:pt x="544" y="126"/>
                        <a:pt x="545" y="127"/>
                        <a:pt x="544" y="128"/>
                      </a:cubicBezTo>
                      <a:cubicBezTo>
                        <a:pt x="543" y="128"/>
                        <a:pt x="542" y="127"/>
                        <a:pt x="543" y="127"/>
                      </a:cubicBezTo>
                      <a:cubicBezTo>
                        <a:pt x="543" y="126"/>
                        <a:pt x="542" y="127"/>
                        <a:pt x="542" y="127"/>
                      </a:cubicBezTo>
                      <a:cubicBezTo>
                        <a:pt x="542" y="127"/>
                        <a:pt x="541" y="125"/>
                        <a:pt x="541" y="125"/>
                      </a:cubicBezTo>
                      <a:cubicBezTo>
                        <a:pt x="543" y="125"/>
                        <a:pt x="543" y="123"/>
                        <a:pt x="545" y="123"/>
                      </a:cubicBezTo>
                      <a:cubicBezTo>
                        <a:pt x="544" y="121"/>
                        <a:pt x="544" y="121"/>
                        <a:pt x="543" y="121"/>
                      </a:cubicBezTo>
                      <a:cubicBezTo>
                        <a:pt x="542" y="121"/>
                        <a:pt x="541" y="121"/>
                        <a:pt x="541" y="121"/>
                      </a:cubicBezTo>
                      <a:cubicBezTo>
                        <a:pt x="540" y="120"/>
                        <a:pt x="543" y="119"/>
                        <a:pt x="543" y="118"/>
                      </a:cubicBezTo>
                      <a:cubicBezTo>
                        <a:pt x="543" y="118"/>
                        <a:pt x="541" y="118"/>
                        <a:pt x="540" y="117"/>
                      </a:cubicBezTo>
                      <a:cubicBezTo>
                        <a:pt x="541" y="117"/>
                        <a:pt x="540" y="116"/>
                        <a:pt x="541" y="116"/>
                      </a:cubicBezTo>
                      <a:cubicBezTo>
                        <a:pt x="543" y="116"/>
                        <a:pt x="542" y="117"/>
                        <a:pt x="543" y="117"/>
                      </a:cubicBezTo>
                      <a:cubicBezTo>
                        <a:pt x="544" y="117"/>
                        <a:pt x="544" y="117"/>
                        <a:pt x="545" y="117"/>
                      </a:cubicBezTo>
                      <a:cubicBezTo>
                        <a:pt x="546" y="118"/>
                        <a:pt x="547" y="117"/>
                        <a:pt x="547" y="118"/>
                      </a:cubicBezTo>
                      <a:cubicBezTo>
                        <a:pt x="547" y="117"/>
                        <a:pt x="547" y="117"/>
                        <a:pt x="548" y="117"/>
                      </a:cubicBezTo>
                      <a:cubicBezTo>
                        <a:pt x="548" y="116"/>
                        <a:pt x="546" y="115"/>
                        <a:pt x="548" y="115"/>
                      </a:cubicBezTo>
                      <a:cubicBezTo>
                        <a:pt x="547" y="114"/>
                        <a:pt x="547" y="113"/>
                        <a:pt x="546" y="112"/>
                      </a:cubicBezTo>
                      <a:cubicBezTo>
                        <a:pt x="546" y="112"/>
                        <a:pt x="546" y="112"/>
                        <a:pt x="546" y="112"/>
                      </a:cubicBezTo>
                      <a:cubicBezTo>
                        <a:pt x="545" y="112"/>
                        <a:pt x="544" y="113"/>
                        <a:pt x="543" y="112"/>
                      </a:cubicBezTo>
                      <a:cubicBezTo>
                        <a:pt x="542" y="111"/>
                        <a:pt x="542" y="110"/>
                        <a:pt x="544" y="110"/>
                      </a:cubicBezTo>
                      <a:cubicBezTo>
                        <a:pt x="543" y="109"/>
                        <a:pt x="541" y="109"/>
                        <a:pt x="540" y="109"/>
                      </a:cubicBezTo>
                      <a:cubicBezTo>
                        <a:pt x="539" y="109"/>
                        <a:pt x="538" y="110"/>
                        <a:pt x="537" y="109"/>
                      </a:cubicBezTo>
                      <a:cubicBezTo>
                        <a:pt x="537" y="110"/>
                        <a:pt x="537" y="110"/>
                        <a:pt x="537" y="111"/>
                      </a:cubicBezTo>
                      <a:cubicBezTo>
                        <a:pt x="537" y="110"/>
                        <a:pt x="534" y="110"/>
                        <a:pt x="534" y="109"/>
                      </a:cubicBezTo>
                      <a:cubicBezTo>
                        <a:pt x="535" y="109"/>
                        <a:pt x="534" y="107"/>
                        <a:pt x="534" y="106"/>
                      </a:cubicBezTo>
                      <a:cubicBezTo>
                        <a:pt x="534" y="106"/>
                        <a:pt x="533" y="105"/>
                        <a:pt x="533" y="105"/>
                      </a:cubicBezTo>
                      <a:cubicBezTo>
                        <a:pt x="533" y="104"/>
                        <a:pt x="533" y="103"/>
                        <a:pt x="531" y="103"/>
                      </a:cubicBezTo>
                      <a:cubicBezTo>
                        <a:pt x="532" y="104"/>
                        <a:pt x="531" y="103"/>
                        <a:pt x="530" y="103"/>
                      </a:cubicBezTo>
                      <a:cubicBezTo>
                        <a:pt x="531" y="103"/>
                        <a:pt x="530" y="104"/>
                        <a:pt x="530" y="104"/>
                      </a:cubicBezTo>
                      <a:cubicBezTo>
                        <a:pt x="530" y="104"/>
                        <a:pt x="529" y="103"/>
                        <a:pt x="529" y="103"/>
                      </a:cubicBezTo>
                      <a:cubicBezTo>
                        <a:pt x="530" y="103"/>
                        <a:pt x="529" y="102"/>
                        <a:pt x="529" y="102"/>
                      </a:cubicBezTo>
                      <a:cubicBezTo>
                        <a:pt x="529" y="102"/>
                        <a:pt x="531" y="101"/>
                        <a:pt x="530" y="101"/>
                      </a:cubicBezTo>
                      <a:cubicBezTo>
                        <a:pt x="529" y="100"/>
                        <a:pt x="528" y="101"/>
                        <a:pt x="527" y="101"/>
                      </a:cubicBezTo>
                      <a:cubicBezTo>
                        <a:pt x="527" y="100"/>
                        <a:pt x="526" y="99"/>
                        <a:pt x="527" y="98"/>
                      </a:cubicBezTo>
                      <a:cubicBezTo>
                        <a:pt x="527" y="98"/>
                        <a:pt x="526" y="98"/>
                        <a:pt x="525" y="97"/>
                      </a:cubicBezTo>
                      <a:cubicBezTo>
                        <a:pt x="528" y="96"/>
                        <a:pt x="522" y="95"/>
                        <a:pt x="525" y="94"/>
                      </a:cubicBezTo>
                      <a:cubicBezTo>
                        <a:pt x="524" y="94"/>
                        <a:pt x="524" y="94"/>
                        <a:pt x="524" y="93"/>
                      </a:cubicBezTo>
                      <a:cubicBezTo>
                        <a:pt x="527" y="93"/>
                        <a:pt x="525" y="93"/>
                        <a:pt x="525" y="91"/>
                      </a:cubicBezTo>
                      <a:cubicBezTo>
                        <a:pt x="526" y="91"/>
                        <a:pt x="525" y="89"/>
                        <a:pt x="524" y="88"/>
                      </a:cubicBezTo>
                      <a:cubicBezTo>
                        <a:pt x="525" y="88"/>
                        <a:pt x="526" y="89"/>
                        <a:pt x="526" y="89"/>
                      </a:cubicBezTo>
                      <a:cubicBezTo>
                        <a:pt x="526" y="89"/>
                        <a:pt x="526" y="89"/>
                        <a:pt x="527" y="89"/>
                      </a:cubicBezTo>
                      <a:cubicBezTo>
                        <a:pt x="526" y="89"/>
                        <a:pt x="528" y="90"/>
                        <a:pt x="526" y="89"/>
                      </a:cubicBezTo>
                      <a:cubicBezTo>
                        <a:pt x="528" y="89"/>
                        <a:pt x="528" y="88"/>
                        <a:pt x="529" y="88"/>
                      </a:cubicBezTo>
                      <a:cubicBezTo>
                        <a:pt x="531" y="88"/>
                        <a:pt x="532" y="89"/>
                        <a:pt x="532" y="90"/>
                      </a:cubicBezTo>
                      <a:cubicBezTo>
                        <a:pt x="532" y="91"/>
                        <a:pt x="531" y="92"/>
                        <a:pt x="531" y="92"/>
                      </a:cubicBezTo>
                      <a:cubicBezTo>
                        <a:pt x="530" y="93"/>
                        <a:pt x="530" y="93"/>
                        <a:pt x="530" y="94"/>
                      </a:cubicBezTo>
                      <a:cubicBezTo>
                        <a:pt x="531" y="95"/>
                        <a:pt x="532" y="94"/>
                        <a:pt x="534" y="94"/>
                      </a:cubicBezTo>
                      <a:cubicBezTo>
                        <a:pt x="535" y="94"/>
                        <a:pt x="536" y="94"/>
                        <a:pt x="536" y="94"/>
                      </a:cubicBezTo>
                      <a:cubicBezTo>
                        <a:pt x="537" y="94"/>
                        <a:pt x="538" y="93"/>
                        <a:pt x="539" y="94"/>
                      </a:cubicBezTo>
                      <a:cubicBezTo>
                        <a:pt x="540" y="95"/>
                        <a:pt x="540" y="95"/>
                        <a:pt x="540" y="96"/>
                      </a:cubicBezTo>
                      <a:cubicBezTo>
                        <a:pt x="540" y="97"/>
                        <a:pt x="541" y="98"/>
                        <a:pt x="541" y="98"/>
                      </a:cubicBezTo>
                      <a:cubicBezTo>
                        <a:pt x="541" y="98"/>
                        <a:pt x="540" y="100"/>
                        <a:pt x="539" y="100"/>
                      </a:cubicBezTo>
                      <a:cubicBezTo>
                        <a:pt x="540" y="101"/>
                        <a:pt x="541" y="101"/>
                        <a:pt x="542" y="102"/>
                      </a:cubicBezTo>
                      <a:cubicBezTo>
                        <a:pt x="540" y="102"/>
                        <a:pt x="541" y="103"/>
                        <a:pt x="540" y="103"/>
                      </a:cubicBezTo>
                      <a:cubicBezTo>
                        <a:pt x="541" y="104"/>
                        <a:pt x="542" y="103"/>
                        <a:pt x="543" y="103"/>
                      </a:cubicBezTo>
                      <a:cubicBezTo>
                        <a:pt x="544" y="104"/>
                        <a:pt x="544" y="104"/>
                        <a:pt x="545" y="105"/>
                      </a:cubicBezTo>
                      <a:cubicBezTo>
                        <a:pt x="545" y="105"/>
                        <a:pt x="546" y="105"/>
                        <a:pt x="546" y="105"/>
                      </a:cubicBezTo>
                      <a:cubicBezTo>
                        <a:pt x="547" y="106"/>
                        <a:pt x="547" y="106"/>
                        <a:pt x="548" y="107"/>
                      </a:cubicBezTo>
                      <a:cubicBezTo>
                        <a:pt x="549" y="108"/>
                        <a:pt x="550" y="109"/>
                        <a:pt x="552" y="110"/>
                      </a:cubicBezTo>
                      <a:cubicBezTo>
                        <a:pt x="553" y="111"/>
                        <a:pt x="555" y="111"/>
                        <a:pt x="556" y="112"/>
                      </a:cubicBezTo>
                      <a:close/>
                      <a:moveTo>
                        <a:pt x="152" y="145"/>
                      </a:moveTo>
                      <a:cubicBezTo>
                        <a:pt x="151" y="145"/>
                        <a:pt x="151" y="145"/>
                        <a:pt x="151" y="145"/>
                      </a:cubicBezTo>
                      <a:cubicBezTo>
                        <a:pt x="151" y="145"/>
                        <a:pt x="151" y="145"/>
                        <a:pt x="152" y="145"/>
                      </a:cubicBezTo>
                      <a:close/>
                      <a:moveTo>
                        <a:pt x="525" y="102"/>
                      </a:moveTo>
                      <a:cubicBezTo>
                        <a:pt x="525" y="102"/>
                        <a:pt x="525" y="103"/>
                        <a:pt x="525" y="103"/>
                      </a:cubicBezTo>
                      <a:cubicBezTo>
                        <a:pt x="525" y="103"/>
                        <a:pt x="525" y="103"/>
                        <a:pt x="525" y="102"/>
                      </a:cubicBezTo>
                      <a:close/>
                      <a:moveTo>
                        <a:pt x="518" y="96"/>
                      </a:moveTo>
                      <a:cubicBezTo>
                        <a:pt x="518" y="96"/>
                        <a:pt x="517" y="96"/>
                        <a:pt x="518" y="96"/>
                      </a:cubicBezTo>
                      <a:cubicBezTo>
                        <a:pt x="517" y="96"/>
                        <a:pt x="517" y="96"/>
                        <a:pt x="517" y="95"/>
                      </a:cubicBezTo>
                      <a:cubicBezTo>
                        <a:pt x="517" y="95"/>
                        <a:pt x="517" y="95"/>
                        <a:pt x="518" y="95"/>
                      </a:cubicBezTo>
                      <a:cubicBezTo>
                        <a:pt x="518" y="95"/>
                        <a:pt x="518" y="96"/>
                        <a:pt x="518" y="96"/>
                      </a:cubicBezTo>
                      <a:close/>
                      <a:moveTo>
                        <a:pt x="515" y="118"/>
                      </a:moveTo>
                      <a:cubicBezTo>
                        <a:pt x="517" y="118"/>
                        <a:pt x="518" y="118"/>
                        <a:pt x="519" y="118"/>
                      </a:cubicBezTo>
                      <a:cubicBezTo>
                        <a:pt x="519" y="119"/>
                        <a:pt x="521" y="119"/>
                        <a:pt x="521" y="117"/>
                      </a:cubicBezTo>
                      <a:cubicBezTo>
                        <a:pt x="522" y="117"/>
                        <a:pt x="521" y="119"/>
                        <a:pt x="520" y="120"/>
                      </a:cubicBezTo>
                      <a:cubicBezTo>
                        <a:pt x="520" y="121"/>
                        <a:pt x="521" y="122"/>
                        <a:pt x="519" y="122"/>
                      </a:cubicBezTo>
                      <a:cubicBezTo>
                        <a:pt x="520" y="123"/>
                        <a:pt x="521" y="122"/>
                        <a:pt x="521" y="123"/>
                      </a:cubicBezTo>
                      <a:cubicBezTo>
                        <a:pt x="518" y="124"/>
                        <a:pt x="520" y="124"/>
                        <a:pt x="520" y="125"/>
                      </a:cubicBezTo>
                      <a:cubicBezTo>
                        <a:pt x="519" y="125"/>
                        <a:pt x="518" y="125"/>
                        <a:pt x="517" y="125"/>
                      </a:cubicBezTo>
                      <a:cubicBezTo>
                        <a:pt x="518" y="126"/>
                        <a:pt x="518" y="126"/>
                        <a:pt x="519" y="126"/>
                      </a:cubicBezTo>
                      <a:cubicBezTo>
                        <a:pt x="519" y="127"/>
                        <a:pt x="519" y="127"/>
                        <a:pt x="519" y="128"/>
                      </a:cubicBezTo>
                      <a:cubicBezTo>
                        <a:pt x="519" y="128"/>
                        <a:pt x="522" y="126"/>
                        <a:pt x="522" y="127"/>
                      </a:cubicBezTo>
                      <a:cubicBezTo>
                        <a:pt x="521" y="128"/>
                        <a:pt x="521" y="128"/>
                        <a:pt x="521" y="129"/>
                      </a:cubicBezTo>
                      <a:cubicBezTo>
                        <a:pt x="522" y="129"/>
                        <a:pt x="523" y="128"/>
                        <a:pt x="523" y="128"/>
                      </a:cubicBezTo>
                      <a:cubicBezTo>
                        <a:pt x="525" y="128"/>
                        <a:pt x="524" y="128"/>
                        <a:pt x="525" y="129"/>
                      </a:cubicBezTo>
                      <a:cubicBezTo>
                        <a:pt x="526" y="129"/>
                        <a:pt x="528" y="127"/>
                        <a:pt x="528" y="126"/>
                      </a:cubicBezTo>
                      <a:cubicBezTo>
                        <a:pt x="529" y="126"/>
                        <a:pt x="530" y="126"/>
                        <a:pt x="530" y="127"/>
                      </a:cubicBezTo>
                      <a:cubicBezTo>
                        <a:pt x="530" y="126"/>
                        <a:pt x="531" y="126"/>
                        <a:pt x="531" y="126"/>
                      </a:cubicBezTo>
                      <a:cubicBezTo>
                        <a:pt x="531" y="124"/>
                        <a:pt x="531" y="125"/>
                        <a:pt x="533" y="125"/>
                      </a:cubicBezTo>
                      <a:cubicBezTo>
                        <a:pt x="532" y="123"/>
                        <a:pt x="533" y="124"/>
                        <a:pt x="533" y="123"/>
                      </a:cubicBezTo>
                      <a:cubicBezTo>
                        <a:pt x="533" y="124"/>
                        <a:pt x="534" y="124"/>
                        <a:pt x="534" y="124"/>
                      </a:cubicBezTo>
                      <a:cubicBezTo>
                        <a:pt x="534" y="123"/>
                        <a:pt x="533" y="123"/>
                        <a:pt x="533" y="123"/>
                      </a:cubicBezTo>
                      <a:cubicBezTo>
                        <a:pt x="534" y="123"/>
                        <a:pt x="534" y="123"/>
                        <a:pt x="535" y="123"/>
                      </a:cubicBezTo>
                      <a:cubicBezTo>
                        <a:pt x="534" y="121"/>
                        <a:pt x="534" y="120"/>
                        <a:pt x="533" y="119"/>
                      </a:cubicBezTo>
                      <a:cubicBezTo>
                        <a:pt x="533" y="118"/>
                        <a:pt x="530" y="117"/>
                        <a:pt x="532" y="117"/>
                      </a:cubicBezTo>
                      <a:cubicBezTo>
                        <a:pt x="532" y="117"/>
                        <a:pt x="531" y="116"/>
                        <a:pt x="530" y="115"/>
                      </a:cubicBezTo>
                      <a:cubicBezTo>
                        <a:pt x="531" y="114"/>
                        <a:pt x="532" y="114"/>
                        <a:pt x="531" y="114"/>
                      </a:cubicBezTo>
                      <a:cubicBezTo>
                        <a:pt x="532" y="113"/>
                        <a:pt x="533" y="113"/>
                        <a:pt x="534" y="113"/>
                      </a:cubicBezTo>
                      <a:cubicBezTo>
                        <a:pt x="534" y="112"/>
                        <a:pt x="533" y="112"/>
                        <a:pt x="533" y="112"/>
                      </a:cubicBezTo>
                      <a:cubicBezTo>
                        <a:pt x="531" y="111"/>
                        <a:pt x="533" y="110"/>
                        <a:pt x="531" y="110"/>
                      </a:cubicBezTo>
                      <a:cubicBezTo>
                        <a:pt x="531" y="109"/>
                        <a:pt x="531" y="108"/>
                        <a:pt x="529" y="108"/>
                      </a:cubicBezTo>
                      <a:cubicBezTo>
                        <a:pt x="528" y="108"/>
                        <a:pt x="527" y="109"/>
                        <a:pt x="526" y="109"/>
                      </a:cubicBezTo>
                      <a:cubicBezTo>
                        <a:pt x="526" y="109"/>
                        <a:pt x="526" y="109"/>
                        <a:pt x="527" y="109"/>
                      </a:cubicBezTo>
                      <a:cubicBezTo>
                        <a:pt x="526" y="108"/>
                        <a:pt x="525" y="107"/>
                        <a:pt x="524" y="107"/>
                      </a:cubicBezTo>
                      <a:cubicBezTo>
                        <a:pt x="526" y="110"/>
                        <a:pt x="520" y="106"/>
                        <a:pt x="521" y="109"/>
                      </a:cubicBezTo>
                      <a:cubicBezTo>
                        <a:pt x="518" y="109"/>
                        <a:pt x="522" y="110"/>
                        <a:pt x="522" y="110"/>
                      </a:cubicBezTo>
                      <a:cubicBezTo>
                        <a:pt x="522" y="110"/>
                        <a:pt x="522" y="110"/>
                        <a:pt x="522" y="111"/>
                      </a:cubicBezTo>
                      <a:cubicBezTo>
                        <a:pt x="522" y="111"/>
                        <a:pt x="521" y="111"/>
                        <a:pt x="521" y="111"/>
                      </a:cubicBezTo>
                      <a:cubicBezTo>
                        <a:pt x="520" y="112"/>
                        <a:pt x="520" y="111"/>
                        <a:pt x="521" y="113"/>
                      </a:cubicBezTo>
                      <a:cubicBezTo>
                        <a:pt x="521" y="113"/>
                        <a:pt x="521" y="113"/>
                        <a:pt x="521" y="113"/>
                      </a:cubicBezTo>
                      <a:cubicBezTo>
                        <a:pt x="520" y="113"/>
                        <a:pt x="520" y="112"/>
                        <a:pt x="519" y="112"/>
                      </a:cubicBezTo>
                      <a:cubicBezTo>
                        <a:pt x="519" y="112"/>
                        <a:pt x="518" y="113"/>
                        <a:pt x="518" y="113"/>
                      </a:cubicBezTo>
                      <a:cubicBezTo>
                        <a:pt x="517" y="113"/>
                        <a:pt x="516" y="112"/>
                        <a:pt x="516" y="112"/>
                      </a:cubicBezTo>
                      <a:cubicBezTo>
                        <a:pt x="516" y="113"/>
                        <a:pt x="515" y="113"/>
                        <a:pt x="516" y="114"/>
                      </a:cubicBezTo>
                      <a:cubicBezTo>
                        <a:pt x="517" y="114"/>
                        <a:pt x="517" y="114"/>
                        <a:pt x="518" y="115"/>
                      </a:cubicBezTo>
                      <a:cubicBezTo>
                        <a:pt x="518" y="115"/>
                        <a:pt x="518" y="115"/>
                        <a:pt x="518" y="115"/>
                      </a:cubicBezTo>
                      <a:cubicBezTo>
                        <a:pt x="517" y="115"/>
                        <a:pt x="516" y="116"/>
                        <a:pt x="516" y="116"/>
                      </a:cubicBezTo>
                      <a:cubicBezTo>
                        <a:pt x="516" y="116"/>
                        <a:pt x="516" y="116"/>
                        <a:pt x="516" y="117"/>
                      </a:cubicBezTo>
                      <a:cubicBezTo>
                        <a:pt x="515" y="117"/>
                        <a:pt x="518" y="117"/>
                        <a:pt x="515" y="117"/>
                      </a:cubicBezTo>
                      <a:cubicBezTo>
                        <a:pt x="515" y="117"/>
                        <a:pt x="515" y="118"/>
                        <a:pt x="515" y="118"/>
                      </a:cubicBezTo>
                      <a:close/>
                      <a:moveTo>
                        <a:pt x="522" y="122"/>
                      </a:moveTo>
                      <a:cubicBezTo>
                        <a:pt x="522" y="122"/>
                        <a:pt x="523" y="122"/>
                        <a:pt x="523" y="122"/>
                      </a:cubicBezTo>
                      <a:cubicBezTo>
                        <a:pt x="523" y="123"/>
                        <a:pt x="523" y="123"/>
                        <a:pt x="522" y="123"/>
                      </a:cubicBezTo>
                      <a:cubicBezTo>
                        <a:pt x="522" y="122"/>
                        <a:pt x="522" y="122"/>
                        <a:pt x="522" y="122"/>
                      </a:cubicBezTo>
                      <a:close/>
                      <a:moveTo>
                        <a:pt x="517" y="94"/>
                      </a:moveTo>
                      <a:cubicBezTo>
                        <a:pt x="517" y="94"/>
                        <a:pt x="516" y="94"/>
                        <a:pt x="516" y="94"/>
                      </a:cubicBezTo>
                      <a:cubicBezTo>
                        <a:pt x="517" y="94"/>
                        <a:pt x="518" y="93"/>
                        <a:pt x="518" y="94"/>
                      </a:cubicBezTo>
                      <a:cubicBezTo>
                        <a:pt x="517" y="95"/>
                        <a:pt x="517" y="95"/>
                        <a:pt x="517" y="94"/>
                      </a:cubicBezTo>
                      <a:close/>
                      <a:moveTo>
                        <a:pt x="560" y="83"/>
                      </a:moveTo>
                      <a:cubicBezTo>
                        <a:pt x="560" y="83"/>
                        <a:pt x="559" y="83"/>
                        <a:pt x="559" y="83"/>
                      </a:cubicBezTo>
                      <a:cubicBezTo>
                        <a:pt x="560" y="83"/>
                        <a:pt x="560" y="83"/>
                        <a:pt x="560" y="83"/>
                      </a:cubicBezTo>
                      <a:close/>
                      <a:moveTo>
                        <a:pt x="162" y="160"/>
                      </a:moveTo>
                      <a:cubicBezTo>
                        <a:pt x="162" y="159"/>
                        <a:pt x="162" y="159"/>
                        <a:pt x="162" y="159"/>
                      </a:cubicBezTo>
                      <a:cubicBezTo>
                        <a:pt x="162" y="160"/>
                        <a:pt x="162" y="160"/>
                        <a:pt x="162" y="160"/>
                      </a:cubicBezTo>
                      <a:close/>
                      <a:moveTo>
                        <a:pt x="149" y="162"/>
                      </a:moveTo>
                      <a:cubicBezTo>
                        <a:pt x="150" y="161"/>
                        <a:pt x="150" y="161"/>
                        <a:pt x="150" y="160"/>
                      </a:cubicBezTo>
                      <a:cubicBezTo>
                        <a:pt x="150" y="161"/>
                        <a:pt x="150" y="161"/>
                        <a:pt x="149" y="162"/>
                      </a:cubicBezTo>
                      <a:close/>
                      <a:moveTo>
                        <a:pt x="164" y="160"/>
                      </a:moveTo>
                      <a:cubicBezTo>
                        <a:pt x="164" y="159"/>
                        <a:pt x="167" y="161"/>
                        <a:pt x="168" y="162"/>
                      </a:cubicBezTo>
                      <a:cubicBezTo>
                        <a:pt x="168" y="162"/>
                        <a:pt x="167" y="162"/>
                        <a:pt x="167" y="162"/>
                      </a:cubicBezTo>
                      <a:cubicBezTo>
                        <a:pt x="167" y="162"/>
                        <a:pt x="163" y="161"/>
                        <a:pt x="164" y="160"/>
                      </a:cubicBezTo>
                      <a:close/>
                      <a:moveTo>
                        <a:pt x="518" y="90"/>
                      </a:moveTo>
                      <a:cubicBezTo>
                        <a:pt x="518" y="90"/>
                        <a:pt x="518" y="90"/>
                        <a:pt x="517" y="89"/>
                      </a:cubicBezTo>
                      <a:cubicBezTo>
                        <a:pt x="519" y="89"/>
                        <a:pt x="519" y="88"/>
                        <a:pt x="520" y="89"/>
                      </a:cubicBezTo>
                      <a:cubicBezTo>
                        <a:pt x="520" y="90"/>
                        <a:pt x="520" y="92"/>
                        <a:pt x="521" y="93"/>
                      </a:cubicBezTo>
                      <a:cubicBezTo>
                        <a:pt x="520" y="92"/>
                        <a:pt x="519" y="92"/>
                        <a:pt x="519" y="93"/>
                      </a:cubicBezTo>
                      <a:cubicBezTo>
                        <a:pt x="519" y="93"/>
                        <a:pt x="519" y="94"/>
                        <a:pt x="519" y="94"/>
                      </a:cubicBezTo>
                      <a:cubicBezTo>
                        <a:pt x="518" y="93"/>
                        <a:pt x="518" y="93"/>
                        <a:pt x="518" y="92"/>
                      </a:cubicBezTo>
                      <a:cubicBezTo>
                        <a:pt x="519" y="92"/>
                        <a:pt x="517" y="91"/>
                        <a:pt x="517" y="90"/>
                      </a:cubicBezTo>
                      <a:cubicBezTo>
                        <a:pt x="517" y="91"/>
                        <a:pt x="518" y="91"/>
                        <a:pt x="518" y="90"/>
                      </a:cubicBezTo>
                      <a:close/>
                      <a:moveTo>
                        <a:pt x="535" y="78"/>
                      </a:moveTo>
                      <a:cubicBezTo>
                        <a:pt x="534" y="78"/>
                        <a:pt x="534" y="78"/>
                        <a:pt x="534" y="77"/>
                      </a:cubicBezTo>
                      <a:cubicBezTo>
                        <a:pt x="534" y="77"/>
                        <a:pt x="535" y="77"/>
                        <a:pt x="535" y="78"/>
                      </a:cubicBezTo>
                      <a:close/>
                      <a:moveTo>
                        <a:pt x="533" y="80"/>
                      </a:moveTo>
                      <a:cubicBezTo>
                        <a:pt x="533" y="80"/>
                        <a:pt x="533" y="80"/>
                        <a:pt x="533" y="80"/>
                      </a:cubicBezTo>
                      <a:cubicBezTo>
                        <a:pt x="533" y="80"/>
                        <a:pt x="533" y="79"/>
                        <a:pt x="533" y="79"/>
                      </a:cubicBezTo>
                      <a:cubicBezTo>
                        <a:pt x="534" y="79"/>
                        <a:pt x="535" y="80"/>
                        <a:pt x="534" y="80"/>
                      </a:cubicBezTo>
                      <a:cubicBezTo>
                        <a:pt x="536" y="81"/>
                        <a:pt x="536" y="81"/>
                        <a:pt x="535" y="82"/>
                      </a:cubicBezTo>
                      <a:cubicBezTo>
                        <a:pt x="535" y="81"/>
                        <a:pt x="534" y="81"/>
                        <a:pt x="534" y="81"/>
                      </a:cubicBezTo>
                      <a:cubicBezTo>
                        <a:pt x="534" y="81"/>
                        <a:pt x="534" y="81"/>
                        <a:pt x="534" y="81"/>
                      </a:cubicBezTo>
                      <a:cubicBezTo>
                        <a:pt x="533" y="81"/>
                        <a:pt x="532" y="80"/>
                        <a:pt x="533" y="80"/>
                      </a:cubicBezTo>
                      <a:close/>
                      <a:moveTo>
                        <a:pt x="158" y="142"/>
                      </a:moveTo>
                      <a:cubicBezTo>
                        <a:pt x="158" y="143"/>
                        <a:pt x="158" y="143"/>
                        <a:pt x="157" y="143"/>
                      </a:cubicBezTo>
                      <a:cubicBezTo>
                        <a:pt x="157" y="142"/>
                        <a:pt x="157" y="142"/>
                        <a:pt x="158" y="142"/>
                      </a:cubicBezTo>
                      <a:close/>
                      <a:moveTo>
                        <a:pt x="525" y="102"/>
                      </a:moveTo>
                      <a:cubicBezTo>
                        <a:pt x="526" y="102"/>
                        <a:pt x="525" y="101"/>
                        <a:pt x="524" y="100"/>
                      </a:cubicBezTo>
                      <a:cubicBezTo>
                        <a:pt x="525" y="100"/>
                        <a:pt x="527" y="100"/>
                        <a:pt x="527" y="102"/>
                      </a:cubicBezTo>
                      <a:cubicBezTo>
                        <a:pt x="526" y="102"/>
                        <a:pt x="525" y="102"/>
                        <a:pt x="525" y="102"/>
                      </a:cubicBezTo>
                      <a:close/>
                      <a:moveTo>
                        <a:pt x="543" y="42"/>
                      </a:moveTo>
                      <a:cubicBezTo>
                        <a:pt x="543" y="42"/>
                        <a:pt x="543" y="42"/>
                        <a:pt x="543" y="42"/>
                      </a:cubicBezTo>
                      <a:cubicBezTo>
                        <a:pt x="543" y="42"/>
                        <a:pt x="543" y="42"/>
                        <a:pt x="543" y="42"/>
                      </a:cubicBezTo>
                      <a:close/>
                      <a:moveTo>
                        <a:pt x="542" y="41"/>
                      </a:moveTo>
                      <a:cubicBezTo>
                        <a:pt x="542" y="41"/>
                        <a:pt x="543" y="41"/>
                        <a:pt x="543" y="42"/>
                      </a:cubicBezTo>
                      <a:cubicBezTo>
                        <a:pt x="542" y="41"/>
                        <a:pt x="541" y="41"/>
                        <a:pt x="542" y="41"/>
                      </a:cubicBezTo>
                      <a:close/>
                      <a:moveTo>
                        <a:pt x="530" y="106"/>
                      </a:moveTo>
                      <a:cubicBezTo>
                        <a:pt x="531" y="106"/>
                        <a:pt x="531" y="106"/>
                        <a:pt x="531" y="107"/>
                      </a:cubicBezTo>
                      <a:cubicBezTo>
                        <a:pt x="531" y="107"/>
                        <a:pt x="530" y="106"/>
                        <a:pt x="530" y="106"/>
                      </a:cubicBezTo>
                      <a:close/>
                      <a:moveTo>
                        <a:pt x="528" y="106"/>
                      </a:moveTo>
                      <a:cubicBezTo>
                        <a:pt x="528" y="106"/>
                        <a:pt x="528" y="106"/>
                        <a:pt x="528" y="106"/>
                      </a:cubicBezTo>
                      <a:cubicBezTo>
                        <a:pt x="528" y="106"/>
                        <a:pt x="528" y="106"/>
                        <a:pt x="528" y="106"/>
                      </a:cubicBezTo>
                      <a:close/>
                      <a:moveTo>
                        <a:pt x="586" y="129"/>
                      </a:moveTo>
                      <a:cubicBezTo>
                        <a:pt x="584" y="129"/>
                        <a:pt x="584" y="129"/>
                        <a:pt x="583" y="127"/>
                      </a:cubicBezTo>
                      <a:cubicBezTo>
                        <a:pt x="584" y="128"/>
                        <a:pt x="585" y="128"/>
                        <a:pt x="586" y="129"/>
                      </a:cubicBezTo>
                      <a:close/>
                      <a:moveTo>
                        <a:pt x="529" y="103"/>
                      </a:moveTo>
                      <a:cubicBezTo>
                        <a:pt x="528" y="103"/>
                        <a:pt x="528" y="104"/>
                        <a:pt x="528" y="104"/>
                      </a:cubicBezTo>
                      <a:cubicBezTo>
                        <a:pt x="527" y="104"/>
                        <a:pt x="528" y="103"/>
                        <a:pt x="528" y="102"/>
                      </a:cubicBezTo>
                      <a:cubicBezTo>
                        <a:pt x="528" y="103"/>
                        <a:pt x="528" y="103"/>
                        <a:pt x="529" y="103"/>
                      </a:cubicBezTo>
                      <a:close/>
                      <a:moveTo>
                        <a:pt x="562" y="132"/>
                      </a:moveTo>
                      <a:cubicBezTo>
                        <a:pt x="562" y="132"/>
                        <a:pt x="563" y="132"/>
                        <a:pt x="563" y="133"/>
                      </a:cubicBezTo>
                      <a:cubicBezTo>
                        <a:pt x="562" y="133"/>
                        <a:pt x="562" y="133"/>
                        <a:pt x="562" y="133"/>
                      </a:cubicBezTo>
                      <a:cubicBezTo>
                        <a:pt x="562" y="133"/>
                        <a:pt x="562" y="133"/>
                        <a:pt x="562" y="132"/>
                      </a:cubicBezTo>
                      <a:close/>
                      <a:moveTo>
                        <a:pt x="545" y="44"/>
                      </a:moveTo>
                      <a:cubicBezTo>
                        <a:pt x="544" y="44"/>
                        <a:pt x="544" y="43"/>
                        <a:pt x="544" y="43"/>
                      </a:cubicBezTo>
                      <a:cubicBezTo>
                        <a:pt x="544" y="43"/>
                        <a:pt x="545" y="43"/>
                        <a:pt x="545" y="44"/>
                      </a:cubicBezTo>
                      <a:close/>
                      <a:moveTo>
                        <a:pt x="542" y="39"/>
                      </a:moveTo>
                      <a:cubicBezTo>
                        <a:pt x="543" y="40"/>
                        <a:pt x="541" y="38"/>
                        <a:pt x="542" y="39"/>
                      </a:cubicBezTo>
                      <a:close/>
                      <a:moveTo>
                        <a:pt x="543" y="44"/>
                      </a:moveTo>
                      <a:cubicBezTo>
                        <a:pt x="543" y="44"/>
                        <a:pt x="544" y="44"/>
                        <a:pt x="545" y="45"/>
                      </a:cubicBezTo>
                      <a:cubicBezTo>
                        <a:pt x="543" y="45"/>
                        <a:pt x="543" y="44"/>
                        <a:pt x="543" y="44"/>
                      </a:cubicBezTo>
                      <a:close/>
                      <a:moveTo>
                        <a:pt x="560" y="84"/>
                      </a:moveTo>
                      <a:cubicBezTo>
                        <a:pt x="560" y="84"/>
                        <a:pt x="561" y="84"/>
                        <a:pt x="560" y="84"/>
                      </a:cubicBezTo>
                      <a:cubicBezTo>
                        <a:pt x="560" y="84"/>
                        <a:pt x="560" y="84"/>
                        <a:pt x="560" y="84"/>
                      </a:cubicBezTo>
                      <a:close/>
                      <a:moveTo>
                        <a:pt x="508" y="269"/>
                      </a:moveTo>
                      <a:cubicBezTo>
                        <a:pt x="508" y="269"/>
                        <a:pt x="508" y="269"/>
                        <a:pt x="508" y="270"/>
                      </a:cubicBezTo>
                      <a:cubicBezTo>
                        <a:pt x="508" y="270"/>
                        <a:pt x="507" y="270"/>
                        <a:pt x="508" y="269"/>
                      </a:cubicBezTo>
                      <a:close/>
                      <a:moveTo>
                        <a:pt x="511" y="272"/>
                      </a:moveTo>
                      <a:cubicBezTo>
                        <a:pt x="511" y="271"/>
                        <a:pt x="511" y="271"/>
                        <a:pt x="512" y="271"/>
                      </a:cubicBezTo>
                      <a:cubicBezTo>
                        <a:pt x="513" y="271"/>
                        <a:pt x="515" y="270"/>
                        <a:pt x="515" y="271"/>
                      </a:cubicBezTo>
                      <a:cubicBezTo>
                        <a:pt x="514" y="271"/>
                        <a:pt x="512" y="274"/>
                        <a:pt x="512" y="273"/>
                      </a:cubicBezTo>
                      <a:cubicBezTo>
                        <a:pt x="511" y="273"/>
                        <a:pt x="511" y="273"/>
                        <a:pt x="511" y="272"/>
                      </a:cubicBezTo>
                      <a:close/>
                      <a:moveTo>
                        <a:pt x="533" y="268"/>
                      </a:moveTo>
                      <a:cubicBezTo>
                        <a:pt x="532" y="268"/>
                        <a:pt x="532" y="268"/>
                        <a:pt x="532" y="268"/>
                      </a:cubicBezTo>
                      <a:cubicBezTo>
                        <a:pt x="532" y="268"/>
                        <a:pt x="532" y="268"/>
                        <a:pt x="531" y="267"/>
                      </a:cubicBezTo>
                      <a:cubicBezTo>
                        <a:pt x="532" y="267"/>
                        <a:pt x="533" y="267"/>
                        <a:pt x="533" y="268"/>
                      </a:cubicBezTo>
                      <a:close/>
                      <a:moveTo>
                        <a:pt x="530" y="270"/>
                      </a:moveTo>
                      <a:cubicBezTo>
                        <a:pt x="531" y="272"/>
                        <a:pt x="531" y="273"/>
                        <a:pt x="528" y="273"/>
                      </a:cubicBezTo>
                      <a:cubicBezTo>
                        <a:pt x="528" y="272"/>
                        <a:pt x="529" y="272"/>
                        <a:pt x="529" y="272"/>
                      </a:cubicBezTo>
                      <a:cubicBezTo>
                        <a:pt x="529" y="271"/>
                        <a:pt x="529" y="271"/>
                        <a:pt x="529" y="270"/>
                      </a:cubicBezTo>
                      <a:cubicBezTo>
                        <a:pt x="530" y="270"/>
                        <a:pt x="530" y="270"/>
                        <a:pt x="531" y="270"/>
                      </a:cubicBezTo>
                      <a:cubicBezTo>
                        <a:pt x="531" y="270"/>
                        <a:pt x="531" y="270"/>
                        <a:pt x="530" y="270"/>
                      </a:cubicBezTo>
                      <a:close/>
                      <a:moveTo>
                        <a:pt x="520" y="272"/>
                      </a:moveTo>
                      <a:cubicBezTo>
                        <a:pt x="521" y="272"/>
                        <a:pt x="521" y="272"/>
                        <a:pt x="521" y="273"/>
                      </a:cubicBezTo>
                      <a:cubicBezTo>
                        <a:pt x="522" y="274"/>
                        <a:pt x="521" y="275"/>
                        <a:pt x="519" y="275"/>
                      </a:cubicBezTo>
                      <a:cubicBezTo>
                        <a:pt x="519" y="274"/>
                        <a:pt x="519" y="274"/>
                        <a:pt x="518" y="273"/>
                      </a:cubicBezTo>
                      <a:cubicBezTo>
                        <a:pt x="520" y="273"/>
                        <a:pt x="518" y="273"/>
                        <a:pt x="520" y="272"/>
                      </a:cubicBezTo>
                      <a:close/>
                      <a:moveTo>
                        <a:pt x="605" y="202"/>
                      </a:moveTo>
                      <a:cubicBezTo>
                        <a:pt x="605" y="202"/>
                        <a:pt x="605" y="201"/>
                        <a:pt x="604" y="201"/>
                      </a:cubicBezTo>
                      <a:cubicBezTo>
                        <a:pt x="605" y="201"/>
                        <a:pt x="606" y="200"/>
                        <a:pt x="606" y="200"/>
                      </a:cubicBezTo>
                      <a:cubicBezTo>
                        <a:pt x="606" y="200"/>
                        <a:pt x="606" y="202"/>
                        <a:pt x="605" y="202"/>
                      </a:cubicBezTo>
                      <a:close/>
                      <a:moveTo>
                        <a:pt x="278" y="469"/>
                      </a:moveTo>
                      <a:cubicBezTo>
                        <a:pt x="278" y="469"/>
                        <a:pt x="278" y="470"/>
                        <a:pt x="278" y="470"/>
                      </a:cubicBezTo>
                      <a:cubicBezTo>
                        <a:pt x="278" y="470"/>
                        <a:pt x="278" y="470"/>
                        <a:pt x="278" y="469"/>
                      </a:cubicBezTo>
                      <a:close/>
                      <a:moveTo>
                        <a:pt x="276" y="468"/>
                      </a:moveTo>
                      <a:cubicBezTo>
                        <a:pt x="276" y="467"/>
                        <a:pt x="277" y="467"/>
                        <a:pt x="277" y="467"/>
                      </a:cubicBezTo>
                      <a:cubicBezTo>
                        <a:pt x="277" y="467"/>
                        <a:pt x="277" y="468"/>
                        <a:pt x="276" y="468"/>
                      </a:cubicBezTo>
                      <a:close/>
                      <a:moveTo>
                        <a:pt x="723" y="212"/>
                      </a:moveTo>
                      <a:cubicBezTo>
                        <a:pt x="723" y="212"/>
                        <a:pt x="723" y="212"/>
                        <a:pt x="724" y="212"/>
                      </a:cubicBezTo>
                      <a:cubicBezTo>
                        <a:pt x="724" y="212"/>
                        <a:pt x="724" y="212"/>
                        <a:pt x="724" y="213"/>
                      </a:cubicBezTo>
                      <a:cubicBezTo>
                        <a:pt x="723" y="213"/>
                        <a:pt x="723" y="213"/>
                        <a:pt x="723" y="212"/>
                      </a:cubicBezTo>
                      <a:close/>
                      <a:moveTo>
                        <a:pt x="722" y="226"/>
                      </a:moveTo>
                      <a:cubicBezTo>
                        <a:pt x="723" y="227"/>
                        <a:pt x="723" y="227"/>
                        <a:pt x="725" y="227"/>
                      </a:cubicBezTo>
                      <a:cubicBezTo>
                        <a:pt x="725" y="226"/>
                        <a:pt x="726" y="226"/>
                        <a:pt x="726" y="227"/>
                      </a:cubicBezTo>
                      <a:cubicBezTo>
                        <a:pt x="727" y="227"/>
                        <a:pt x="727" y="227"/>
                        <a:pt x="728" y="227"/>
                      </a:cubicBezTo>
                      <a:cubicBezTo>
                        <a:pt x="728" y="227"/>
                        <a:pt x="729" y="227"/>
                        <a:pt x="729" y="226"/>
                      </a:cubicBezTo>
                      <a:cubicBezTo>
                        <a:pt x="729" y="227"/>
                        <a:pt x="730" y="227"/>
                        <a:pt x="730" y="228"/>
                      </a:cubicBezTo>
                      <a:cubicBezTo>
                        <a:pt x="731" y="228"/>
                        <a:pt x="731" y="228"/>
                        <a:pt x="732" y="229"/>
                      </a:cubicBezTo>
                      <a:cubicBezTo>
                        <a:pt x="731" y="229"/>
                        <a:pt x="730" y="229"/>
                        <a:pt x="729" y="229"/>
                      </a:cubicBezTo>
                      <a:cubicBezTo>
                        <a:pt x="729" y="229"/>
                        <a:pt x="729" y="229"/>
                        <a:pt x="729" y="229"/>
                      </a:cubicBezTo>
                      <a:cubicBezTo>
                        <a:pt x="728" y="229"/>
                        <a:pt x="728" y="230"/>
                        <a:pt x="728" y="229"/>
                      </a:cubicBezTo>
                      <a:cubicBezTo>
                        <a:pt x="726" y="230"/>
                        <a:pt x="726" y="229"/>
                        <a:pt x="724" y="228"/>
                      </a:cubicBezTo>
                      <a:cubicBezTo>
                        <a:pt x="722" y="228"/>
                        <a:pt x="720" y="228"/>
                        <a:pt x="719" y="226"/>
                      </a:cubicBezTo>
                      <a:cubicBezTo>
                        <a:pt x="721" y="226"/>
                        <a:pt x="719" y="226"/>
                        <a:pt x="720" y="225"/>
                      </a:cubicBezTo>
                      <a:cubicBezTo>
                        <a:pt x="720" y="225"/>
                        <a:pt x="721" y="226"/>
                        <a:pt x="722" y="226"/>
                      </a:cubicBezTo>
                      <a:close/>
                      <a:moveTo>
                        <a:pt x="726" y="218"/>
                      </a:moveTo>
                      <a:cubicBezTo>
                        <a:pt x="726" y="218"/>
                        <a:pt x="726" y="217"/>
                        <a:pt x="726" y="217"/>
                      </a:cubicBezTo>
                      <a:cubicBezTo>
                        <a:pt x="726" y="217"/>
                        <a:pt x="726" y="217"/>
                        <a:pt x="726" y="218"/>
                      </a:cubicBezTo>
                      <a:close/>
                      <a:moveTo>
                        <a:pt x="276" y="471"/>
                      </a:moveTo>
                      <a:cubicBezTo>
                        <a:pt x="276" y="472"/>
                        <a:pt x="275" y="472"/>
                        <a:pt x="275" y="472"/>
                      </a:cubicBezTo>
                      <a:cubicBezTo>
                        <a:pt x="275" y="471"/>
                        <a:pt x="275" y="471"/>
                        <a:pt x="276" y="471"/>
                      </a:cubicBezTo>
                      <a:close/>
                      <a:moveTo>
                        <a:pt x="753" y="226"/>
                      </a:moveTo>
                      <a:cubicBezTo>
                        <a:pt x="755" y="226"/>
                        <a:pt x="754" y="227"/>
                        <a:pt x="755" y="226"/>
                      </a:cubicBezTo>
                      <a:cubicBezTo>
                        <a:pt x="756" y="226"/>
                        <a:pt x="756" y="225"/>
                        <a:pt x="757" y="224"/>
                      </a:cubicBezTo>
                      <a:cubicBezTo>
                        <a:pt x="758" y="225"/>
                        <a:pt x="757" y="227"/>
                        <a:pt x="757" y="227"/>
                      </a:cubicBezTo>
                      <a:cubicBezTo>
                        <a:pt x="757" y="228"/>
                        <a:pt x="759" y="230"/>
                        <a:pt x="757" y="230"/>
                      </a:cubicBezTo>
                      <a:cubicBezTo>
                        <a:pt x="757" y="233"/>
                        <a:pt x="753" y="229"/>
                        <a:pt x="752" y="229"/>
                      </a:cubicBezTo>
                      <a:cubicBezTo>
                        <a:pt x="752" y="228"/>
                        <a:pt x="752" y="228"/>
                        <a:pt x="752" y="228"/>
                      </a:cubicBezTo>
                      <a:cubicBezTo>
                        <a:pt x="753" y="226"/>
                        <a:pt x="755" y="229"/>
                        <a:pt x="753" y="226"/>
                      </a:cubicBezTo>
                      <a:close/>
                      <a:moveTo>
                        <a:pt x="857" y="378"/>
                      </a:moveTo>
                      <a:cubicBezTo>
                        <a:pt x="856" y="379"/>
                        <a:pt x="856" y="378"/>
                        <a:pt x="855" y="378"/>
                      </a:cubicBezTo>
                      <a:cubicBezTo>
                        <a:pt x="856" y="378"/>
                        <a:pt x="856" y="378"/>
                        <a:pt x="856" y="378"/>
                      </a:cubicBezTo>
                      <a:cubicBezTo>
                        <a:pt x="856" y="378"/>
                        <a:pt x="856" y="378"/>
                        <a:pt x="857" y="378"/>
                      </a:cubicBezTo>
                      <a:cubicBezTo>
                        <a:pt x="857" y="378"/>
                        <a:pt x="857" y="378"/>
                        <a:pt x="857" y="378"/>
                      </a:cubicBezTo>
                      <a:close/>
                      <a:moveTo>
                        <a:pt x="734" y="226"/>
                      </a:moveTo>
                      <a:cubicBezTo>
                        <a:pt x="733" y="226"/>
                        <a:pt x="733" y="225"/>
                        <a:pt x="733" y="226"/>
                      </a:cubicBezTo>
                      <a:cubicBezTo>
                        <a:pt x="733" y="226"/>
                        <a:pt x="733" y="226"/>
                        <a:pt x="734" y="226"/>
                      </a:cubicBezTo>
                      <a:close/>
                      <a:moveTo>
                        <a:pt x="93" y="411"/>
                      </a:moveTo>
                      <a:cubicBezTo>
                        <a:pt x="92" y="411"/>
                        <a:pt x="93" y="411"/>
                        <a:pt x="92" y="410"/>
                      </a:cubicBezTo>
                      <a:cubicBezTo>
                        <a:pt x="93" y="410"/>
                        <a:pt x="93" y="410"/>
                        <a:pt x="93" y="411"/>
                      </a:cubicBezTo>
                      <a:close/>
                      <a:moveTo>
                        <a:pt x="719" y="203"/>
                      </a:moveTo>
                      <a:cubicBezTo>
                        <a:pt x="720" y="203"/>
                        <a:pt x="720" y="204"/>
                        <a:pt x="720" y="204"/>
                      </a:cubicBezTo>
                      <a:cubicBezTo>
                        <a:pt x="719" y="204"/>
                        <a:pt x="717" y="203"/>
                        <a:pt x="717" y="202"/>
                      </a:cubicBezTo>
                      <a:cubicBezTo>
                        <a:pt x="719" y="201"/>
                        <a:pt x="718" y="203"/>
                        <a:pt x="719" y="203"/>
                      </a:cubicBezTo>
                      <a:close/>
                      <a:moveTo>
                        <a:pt x="720" y="208"/>
                      </a:moveTo>
                      <a:cubicBezTo>
                        <a:pt x="720" y="208"/>
                        <a:pt x="721" y="208"/>
                        <a:pt x="721" y="208"/>
                      </a:cubicBezTo>
                      <a:cubicBezTo>
                        <a:pt x="720" y="208"/>
                        <a:pt x="720" y="208"/>
                        <a:pt x="719" y="207"/>
                      </a:cubicBezTo>
                      <a:cubicBezTo>
                        <a:pt x="720" y="207"/>
                        <a:pt x="720" y="207"/>
                        <a:pt x="720" y="208"/>
                      </a:cubicBezTo>
                      <a:close/>
                      <a:moveTo>
                        <a:pt x="726" y="217"/>
                      </a:moveTo>
                      <a:cubicBezTo>
                        <a:pt x="727" y="217"/>
                        <a:pt x="727" y="217"/>
                        <a:pt x="727" y="217"/>
                      </a:cubicBezTo>
                      <a:cubicBezTo>
                        <a:pt x="727" y="217"/>
                        <a:pt x="726" y="217"/>
                        <a:pt x="726" y="217"/>
                      </a:cubicBezTo>
                      <a:close/>
                      <a:moveTo>
                        <a:pt x="782" y="199"/>
                      </a:moveTo>
                      <a:cubicBezTo>
                        <a:pt x="782" y="200"/>
                        <a:pt x="782" y="200"/>
                        <a:pt x="783" y="201"/>
                      </a:cubicBezTo>
                      <a:cubicBezTo>
                        <a:pt x="783" y="201"/>
                        <a:pt x="782" y="199"/>
                        <a:pt x="782" y="199"/>
                      </a:cubicBezTo>
                      <a:close/>
                      <a:moveTo>
                        <a:pt x="287" y="464"/>
                      </a:moveTo>
                      <a:cubicBezTo>
                        <a:pt x="288" y="463"/>
                        <a:pt x="290" y="461"/>
                        <a:pt x="291" y="462"/>
                      </a:cubicBezTo>
                      <a:cubicBezTo>
                        <a:pt x="293" y="463"/>
                        <a:pt x="292" y="464"/>
                        <a:pt x="291" y="465"/>
                      </a:cubicBezTo>
                      <a:cubicBezTo>
                        <a:pt x="293" y="465"/>
                        <a:pt x="294" y="465"/>
                        <a:pt x="296" y="465"/>
                      </a:cubicBezTo>
                      <a:cubicBezTo>
                        <a:pt x="296" y="465"/>
                        <a:pt x="297" y="465"/>
                        <a:pt x="297" y="466"/>
                      </a:cubicBezTo>
                      <a:cubicBezTo>
                        <a:pt x="297" y="466"/>
                        <a:pt x="297" y="467"/>
                        <a:pt x="297" y="467"/>
                      </a:cubicBezTo>
                      <a:cubicBezTo>
                        <a:pt x="297" y="468"/>
                        <a:pt x="297" y="470"/>
                        <a:pt x="297" y="471"/>
                      </a:cubicBezTo>
                      <a:cubicBezTo>
                        <a:pt x="297" y="471"/>
                        <a:pt x="297" y="471"/>
                        <a:pt x="296" y="471"/>
                      </a:cubicBezTo>
                      <a:cubicBezTo>
                        <a:pt x="296" y="472"/>
                        <a:pt x="296" y="472"/>
                        <a:pt x="296" y="472"/>
                      </a:cubicBezTo>
                      <a:cubicBezTo>
                        <a:pt x="296" y="473"/>
                        <a:pt x="295" y="473"/>
                        <a:pt x="295" y="474"/>
                      </a:cubicBezTo>
                      <a:cubicBezTo>
                        <a:pt x="295" y="474"/>
                        <a:pt x="295" y="474"/>
                        <a:pt x="294" y="474"/>
                      </a:cubicBezTo>
                      <a:cubicBezTo>
                        <a:pt x="293" y="475"/>
                        <a:pt x="293" y="475"/>
                        <a:pt x="292" y="475"/>
                      </a:cubicBezTo>
                      <a:cubicBezTo>
                        <a:pt x="291" y="477"/>
                        <a:pt x="288" y="476"/>
                        <a:pt x="286" y="476"/>
                      </a:cubicBezTo>
                      <a:cubicBezTo>
                        <a:pt x="286" y="478"/>
                        <a:pt x="282" y="475"/>
                        <a:pt x="281" y="474"/>
                      </a:cubicBezTo>
                      <a:cubicBezTo>
                        <a:pt x="281" y="473"/>
                        <a:pt x="280" y="471"/>
                        <a:pt x="281" y="470"/>
                      </a:cubicBezTo>
                      <a:cubicBezTo>
                        <a:pt x="281" y="468"/>
                        <a:pt x="281" y="470"/>
                        <a:pt x="282" y="468"/>
                      </a:cubicBezTo>
                      <a:cubicBezTo>
                        <a:pt x="282" y="468"/>
                        <a:pt x="282" y="468"/>
                        <a:pt x="283" y="468"/>
                      </a:cubicBezTo>
                      <a:cubicBezTo>
                        <a:pt x="283" y="468"/>
                        <a:pt x="283" y="467"/>
                        <a:pt x="283" y="467"/>
                      </a:cubicBezTo>
                      <a:cubicBezTo>
                        <a:pt x="284" y="466"/>
                        <a:pt x="285" y="465"/>
                        <a:pt x="286" y="465"/>
                      </a:cubicBezTo>
                      <a:cubicBezTo>
                        <a:pt x="286" y="465"/>
                        <a:pt x="288" y="464"/>
                        <a:pt x="287" y="464"/>
                      </a:cubicBezTo>
                      <a:close/>
                      <a:moveTo>
                        <a:pt x="812" y="482"/>
                      </a:moveTo>
                      <a:cubicBezTo>
                        <a:pt x="812" y="481"/>
                        <a:pt x="811" y="481"/>
                        <a:pt x="811" y="481"/>
                      </a:cubicBezTo>
                      <a:cubicBezTo>
                        <a:pt x="811" y="481"/>
                        <a:pt x="811" y="480"/>
                        <a:pt x="811" y="480"/>
                      </a:cubicBezTo>
                      <a:cubicBezTo>
                        <a:pt x="811" y="480"/>
                        <a:pt x="813" y="480"/>
                        <a:pt x="812" y="482"/>
                      </a:cubicBezTo>
                      <a:close/>
                      <a:moveTo>
                        <a:pt x="614" y="198"/>
                      </a:moveTo>
                      <a:cubicBezTo>
                        <a:pt x="613" y="197"/>
                        <a:pt x="613" y="197"/>
                        <a:pt x="613" y="197"/>
                      </a:cubicBezTo>
                      <a:cubicBezTo>
                        <a:pt x="613" y="197"/>
                        <a:pt x="614" y="196"/>
                        <a:pt x="615" y="197"/>
                      </a:cubicBezTo>
                      <a:cubicBezTo>
                        <a:pt x="615" y="197"/>
                        <a:pt x="615" y="197"/>
                        <a:pt x="616" y="198"/>
                      </a:cubicBezTo>
                      <a:cubicBezTo>
                        <a:pt x="616" y="198"/>
                        <a:pt x="617" y="198"/>
                        <a:pt x="617" y="199"/>
                      </a:cubicBezTo>
                      <a:cubicBezTo>
                        <a:pt x="617" y="199"/>
                        <a:pt x="616" y="200"/>
                        <a:pt x="616" y="201"/>
                      </a:cubicBezTo>
                      <a:cubicBezTo>
                        <a:pt x="614" y="201"/>
                        <a:pt x="614" y="200"/>
                        <a:pt x="613" y="199"/>
                      </a:cubicBezTo>
                      <a:cubicBezTo>
                        <a:pt x="614" y="198"/>
                        <a:pt x="614" y="198"/>
                        <a:pt x="614" y="198"/>
                      </a:cubicBezTo>
                      <a:close/>
                      <a:moveTo>
                        <a:pt x="547" y="410"/>
                      </a:moveTo>
                      <a:cubicBezTo>
                        <a:pt x="547" y="410"/>
                        <a:pt x="548" y="410"/>
                        <a:pt x="548" y="411"/>
                      </a:cubicBezTo>
                      <a:cubicBezTo>
                        <a:pt x="548" y="411"/>
                        <a:pt x="548" y="411"/>
                        <a:pt x="548" y="411"/>
                      </a:cubicBezTo>
                      <a:cubicBezTo>
                        <a:pt x="547" y="411"/>
                        <a:pt x="547" y="412"/>
                        <a:pt x="547" y="410"/>
                      </a:cubicBezTo>
                      <a:close/>
                      <a:moveTo>
                        <a:pt x="691" y="438"/>
                      </a:moveTo>
                      <a:cubicBezTo>
                        <a:pt x="691" y="438"/>
                        <a:pt x="689" y="438"/>
                        <a:pt x="689" y="438"/>
                      </a:cubicBezTo>
                      <a:cubicBezTo>
                        <a:pt x="689" y="438"/>
                        <a:pt x="689" y="438"/>
                        <a:pt x="690" y="438"/>
                      </a:cubicBezTo>
                      <a:cubicBezTo>
                        <a:pt x="690" y="437"/>
                        <a:pt x="690" y="435"/>
                        <a:pt x="691" y="436"/>
                      </a:cubicBezTo>
                      <a:cubicBezTo>
                        <a:pt x="692" y="436"/>
                        <a:pt x="692" y="437"/>
                        <a:pt x="691" y="438"/>
                      </a:cubicBezTo>
                      <a:close/>
                      <a:moveTo>
                        <a:pt x="635" y="178"/>
                      </a:moveTo>
                      <a:cubicBezTo>
                        <a:pt x="636" y="178"/>
                        <a:pt x="638" y="181"/>
                        <a:pt x="639" y="182"/>
                      </a:cubicBezTo>
                      <a:cubicBezTo>
                        <a:pt x="639" y="183"/>
                        <a:pt x="639" y="183"/>
                        <a:pt x="639" y="183"/>
                      </a:cubicBezTo>
                      <a:cubicBezTo>
                        <a:pt x="638" y="183"/>
                        <a:pt x="638" y="184"/>
                        <a:pt x="639" y="185"/>
                      </a:cubicBezTo>
                      <a:cubicBezTo>
                        <a:pt x="639" y="186"/>
                        <a:pt x="640" y="187"/>
                        <a:pt x="640" y="188"/>
                      </a:cubicBezTo>
                      <a:cubicBezTo>
                        <a:pt x="635" y="188"/>
                        <a:pt x="634" y="184"/>
                        <a:pt x="633" y="181"/>
                      </a:cubicBezTo>
                      <a:cubicBezTo>
                        <a:pt x="634" y="180"/>
                        <a:pt x="635" y="180"/>
                        <a:pt x="635" y="178"/>
                      </a:cubicBezTo>
                      <a:close/>
                      <a:moveTo>
                        <a:pt x="624" y="198"/>
                      </a:moveTo>
                      <a:cubicBezTo>
                        <a:pt x="624" y="198"/>
                        <a:pt x="621" y="197"/>
                        <a:pt x="622" y="197"/>
                      </a:cubicBezTo>
                      <a:cubicBezTo>
                        <a:pt x="622" y="195"/>
                        <a:pt x="624" y="197"/>
                        <a:pt x="624" y="198"/>
                      </a:cubicBezTo>
                      <a:close/>
                      <a:moveTo>
                        <a:pt x="692" y="199"/>
                      </a:moveTo>
                      <a:cubicBezTo>
                        <a:pt x="692" y="199"/>
                        <a:pt x="692" y="199"/>
                        <a:pt x="692" y="199"/>
                      </a:cubicBezTo>
                      <a:cubicBezTo>
                        <a:pt x="692" y="198"/>
                        <a:pt x="692" y="199"/>
                        <a:pt x="692" y="199"/>
                      </a:cubicBezTo>
                      <a:close/>
                      <a:moveTo>
                        <a:pt x="692" y="199"/>
                      </a:moveTo>
                      <a:cubicBezTo>
                        <a:pt x="693" y="199"/>
                        <a:pt x="693" y="200"/>
                        <a:pt x="693" y="200"/>
                      </a:cubicBezTo>
                      <a:cubicBezTo>
                        <a:pt x="693" y="200"/>
                        <a:pt x="693" y="200"/>
                        <a:pt x="692" y="199"/>
                      </a:cubicBezTo>
                      <a:close/>
                      <a:moveTo>
                        <a:pt x="699" y="208"/>
                      </a:moveTo>
                      <a:cubicBezTo>
                        <a:pt x="699" y="208"/>
                        <a:pt x="701" y="208"/>
                        <a:pt x="701" y="209"/>
                      </a:cubicBezTo>
                      <a:cubicBezTo>
                        <a:pt x="700" y="209"/>
                        <a:pt x="701" y="210"/>
                        <a:pt x="700" y="209"/>
                      </a:cubicBezTo>
                      <a:cubicBezTo>
                        <a:pt x="698" y="208"/>
                        <a:pt x="700" y="211"/>
                        <a:pt x="699" y="208"/>
                      </a:cubicBezTo>
                      <a:close/>
                      <a:moveTo>
                        <a:pt x="676" y="211"/>
                      </a:moveTo>
                      <a:cubicBezTo>
                        <a:pt x="677" y="212"/>
                        <a:pt x="678" y="213"/>
                        <a:pt x="678" y="214"/>
                      </a:cubicBezTo>
                      <a:cubicBezTo>
                        <a:pt x="678" y="216"/>
                        <a:pt x="678" y="215"/>
                        <a:pt x="679" y="217"/>
                      </a:cubicBezTo>
                      <a:cubicBezTo>
                        <a:pt x="677" y="217"/>
                        <a:pt x="676" y="216"/>
                        <a:pt x="674" y="215"/>
                      </a:cubicBezTo>
                      <a:cubicBezTo>
                        <a:pt x="674" y="215"/>
                        <a:pt x="673" y="215"/>
                        <a:pt x="672" y="215"/>
                      </a:cubicBezTo>
                      <a:cubicBezTo>
                        <a:pt x="671" y="214"/>
                        <a:pt x="671" y="214"/>
                        <a:pt x="670" y="214"/>
                      </a:cubicBezTo>
                      <a:cubicBezTo>
                        <a:pt x="669" y="213"/>
                        <a:pt x="667" y="213"/>
                        <a:pt x="666" y="212"/>
                      </a:cubicBezTo>
                      <a:cubicBezTo>
                        <a:pt x="665" y="211"/>
                        <a:pt x="664" y="210"/>
                        <a:pt x="664" y="209"/>
                      </a:cubicBezTo>
                      <a:cubicBezTo>
                        <a:pt x="665" y="209"/>
                        <a:pt x="665" y="209"/>
                        <a:pt x="666" y="210"/>
                      </a:cubicBezTo>
                      <a:cubicBezTo>
                        <a:pt x="666" y="209"/>
                        <a:pt x="667" y="209"/>
                        <a:pt x="668" y="209"/>
                      </a:cubicBezTo>
                      <a:cubicBezTo>
                        <a:pt x="668" y="210"/>
                        <a:pt x="668" y="210"/>
                        <a:pt x="669" y="210"/>
                      </a:cubicBezTo>
                      <a:cubicBezTo>
                        <a:pt x="669" y="210"/>
                        <a:pt x="670" y="211"/>
                        <a:pt x="670" y="210"/>
                      </a:cubicBezTo>
                      <a:cubicBezTo>
                        <a:pt x="672" y="210"/>
                        <a:pt x="674" y="210"/>
                        <a:pt x="675" y="210"/>
                      </a:cubicBezTo>
                      <a:cubicBezTo>
                        <a:pt x="675" y="210"/>
                        <a:pt x="676" y="208"/>
                        <a:pt x="677" y="209"/>
                      </a:cubicBezTo>
                      <a:cubicBezTo>
                        <a:pt x="677" y="210"/>
                        <a:pt x="677" y="211"/>
                        <a:pt x="676" y="211"/>
                      </a:cubicBezTo>
                      <a:close/>
                      <a:moveTo>
                        <a:pt x="646" y="195"/>
                      </a:moveTo>
                      <a:cubicBezTo>
                        <a:pt x="645" y="196"/>
                        <a:pt x="647" y="198"/>
                        <a:pt x="647" y="200"/>
                      </a:cubicBezTo>
                      <a:cubicBezTo>
                        <a:pt x="647" y="201"/>
                        <a:pt x="647" y="202"/>
                        <a:pt x="647" y="202"/>
                      </a:cubicBezTo>
                      <a:cubicBezTo>
                        <a:pt x="646" y="202"/>
                        <a:pt x="647" y="203"/>
                        <a:pt x="645" y="203"/>
                      </a:cubicBezTo>
                      <a:cubicBezTo>
                        <a:pt x="643" y="203"/>
                        <a:pt x="642" y="202"/>
                        <a:pt x="642" y="200"/>
                      </a:cubicBezTo>
                      <a:cubicBezTo>
                        <a:pt x="641" y="199"/>
                        <a:pt x="640" y="196"/>
                        <a:pt x="639" y="195"/>
                      </a:cubicBezTo>
                      <a:cubicBezTo>
                        <a:pt x="637" y="194"/>
                        <a:pt x="638" y="193"/>
                        <a:pt x="637" y="192"/>
                      </a:cubicBezTo>
                      <a:cubicBezTo>
                        <a:pt x="639" y="192"/>
                        <a:pt x="639" y="189"/>
                        <a:pt x="641" y="190"/>
                      </a:cubicBezTo>
                      <a:cubicBezTo>
                        <a:pt x="642" y="190"/>
                        <a:pt x="643" y="191"/>
                        <a:pt x="644" y="192"/>
                      </a:cubicBezTo>
                      <a:cubicBezTo>
                        <a:pt x="645" y="193"/>
                        <a:pt x="645" y="193"/>
                        <a:pt x="646" y="195"/>
                      </a:cubicBezTo>
                      <a:close/>
                      <a:moveTo>
                        <a:pt x="713" y="220"/>
                      </a:moveTo>
                      <a:cubicBezTo>
                        <a:pt x="712" y="220"/>
                        <a:pt x="712" y="219"/>
                        <a:pt x="711" y="219"/>
                      </a:cubicBezTo>
                      <a:cubicBezTo>
                        <a:pt x="712" y="219"/>
                        <a:pt x="712" y="219"/>
                        <a:pt x="712" y="219"/>
                      </a:cubicBezTo>
                      <a:cubicBezTo>
                        <a:pt x="712" y="219"/>
                        <a:pt x="712" y="220"/>
                        <a:pt x="713" y="220"/>
                      </a:cubicBezTo>
                      <a:close/>
                      <a:moveTo>
                        <a:pt x="730" y="218"/>
                      </a:moveTo>
                      <a:cubicBezTo>
                        <a:pt x="730" y="218"/>
                        <a:pt x="730" y="217"/>
                        <a:pt x="729" y="217"/>
                      </a:cubicBezTo>
                      <a:cubicBezTo>
                        <a:pt x="730" y="217"/>
                        <a:pt x="730" y="217"/>
                        <a:pt x="730" y="218"/>
                      </a:cubicBezTo>
                      <a:cubicBezTo>
                        <a:pt x="730" y="218"/>
                        <a:pt x="730" y="218"/>
                        <a:pt x="730" y="218"/>
                      </a:cubicBezTo>
                      <a:close/>
                      <a:moveTo>
                        <a:pt x="216" y="388"/>
                      </a:moveTo>
                      <a:cubicBezTo>
                        <a:pt x="216" y="389"/>
                        <a:pt x="216" y="390"/>
                        <a:pt x="216" y="390"/>
                      </a:cubicBezTo>
                      <a:cubicBezTo>
                        <a:pt x="216" y="391"/>
                        <a:pt x="217" y="391"/>
                        <a:pt x="216" y="391"/>
                      </a:cubicBezTo>
                      <a:cubicBezTo>
                        <a:pt x="213" y="393"/>
                        <a:pt x="214" y="389"/>
                        <a:pt x="213" y="388"/>
                      </a:cubicBezTo>
                      <a:cubicBezTo>
                        <a:pt x="214" y="388"/>
                        <a:pt x="215" y="387"/>
                        <a:pt x="217" y="387"/>
                      </a:cubicBezTo>
                      <a:cubicBezTo>
                        <a:pt x="217" y="388"/>
                        <a:pt x="217" y="388"/>
                        <a:pt x="216" y="388"/>
                      </a:cubicBezTo>
                      <a:close/>
                      <a:moveTo>
                        <a:pt x="216" y="355"/>
                      </a:moveTo>
                      <a:cubicBezTo>
                        <a:pt x="216" y="356"/>
                        <a:pt x="216" y="356"/>
                        <a:pt x="217" y="357"/>
                      </a:cubicBezTo>
                      <a:cubicBezTo>
                        <a:pt x="217" y="357"/>
                        <a:pt x="216" y="357"/>
                        <a:pt x="215" y="356"/>
                      </a:cubicBezTo>
                      <a:cubicBezTo>
                        <a:pt x="215" y="356"/>
                        <a:pt x="215" y="355"/>
                        <a:pt x="215" y="355"/>
                      </a:cubicBezTo>
                      <a:cubicBezTo>
                        <a:pt x="216" y="355"/>
                        <a:pt x="216" y="355"/>
                        <a:pt x="216" y="355"/>
                      </a:cubicBezTo>
                      <a:close/>
                      <a:moveTo>
                        <a:pt x="220" y="363"/>
                      </a:moveTo>
                      <a:cubicBezTo>
                        <a:pt x="218" y="363"/>
                        <a:pt x="218" y="362"/>
                        <a:pt x="218" y="361"/>
                      </a:cubicBezTo>
                      <a:cubicBezTo>
                        <a:pt x="219" y="361"/>
                        <a:pt x="220" y="361"/>
                        <a:pt x="220" y="363"/>
                      </a:cubicBezTo>
                      <a:close/>
                      <a:moveTo>
                        <a:pt x="217" y="401"/>
                      </a:moveTo>
                      <a:cubicBezTo>
                        <a:pt x="220" y="401"/>
                        <a:pt x="220" y="401"/>
                        <a:pt x="217" y="401"/>
                      </a:cubicBezTo>
                      <a:cubicBezTo>
                        <a:pt x="217" y="401"/>
                        <a:pt x="217" y="401"/>
                        <a:pt x="217" y="401"/>
                      </a:cubicBezTo>
                      <a:close/>
                      <a:moveTo>
                        <a:pt x="217" y="350"/>
                      </a:moveTo>
                      <a:cubicBezTo>
                        <a:pt x="216" y="351"/>
                        <a:pt x="215" y="352"/>
                        <a:pt x="214" y="350"/>
                      </a:cubicBezTo>
                      <a:cubicBezTo>
                        <a:pt x="215" y="350"/>
                        <a:pt x="216" y="350"/>
                        <a:pt x="217" y="350"/>
                      </a:cubicBezTo>
                      <a:cubicBezTo>
                        <a:pt x="217" y="350"/>
                        <a:pt x="217" y="350"/>
                        <a:pt x="217" y="350"/>
                      </a:cubicBezTo>
                      <a:close/>
                      <a:moveTo>
                        <a:pt x="209" y="183"/>
                      </a:moveTo>
                      <a:cubicBezTo>
                        <a:pt x="209" y="183"/>
                        <a:pt x="210" y="183"/>
                        <a:pt x="211" y="183"/>
                      </a:cubicBezTo>
                      <a:cubicBezTo>
                        <a:pt x="210" y="184"/>
                        <a:pt x="210" y="184"/>
                        <a:pt x="209" y="184"/>
                      </a:cubicBezTo>
                      <a:cubicBezTo>
                        <a:pt x="209" y="184"/>
                        <a:pt x="209" y="183"/>
                        <a:pt x="209" y="183"/>
                      </a:cubicBezTo>
                      <a:close/>
                      <a:moveTo>
                        <a:pt x="284" y="447"/>
                      </a:moveTo>
                      <a:cubicBezTo>
                        <a:pt x="285" y="447"/>
                        <a:pt x="286" y="447"/>
                        <a:pt x="285" y="447"/>
                      </a:cubicBezTo>
                      <a:cubicBezTo>
                        <a:pt x="285" y="447"/>
                        <a:pt x="285" y="447"/>
                        <a:pt x="285" y="447"/>
                      </a:cubicBezTo>
                      <a:cubicBezTo>
                        <a:pt x="285" y="447"/>
                        <a:pt x="284" y="447"/>
                        <a:pt x="284" y="447"/>
                      </a:cubicBezTo>
                      <a:close/>
                      <a:moveTo>
                        <a:pt x="41" y="467"/>
                      </a:moveTo>
                      <a:cubicBezTo>
                        <a:pt x="41" y="467"/>
                        <a:pt x="40" y="468"/>
                        <a:pt x="40" y="467"/>
                      </a:cubicBezTo>
                      <a:cubicBezTo>
                        <a:pt x="40" y="466"/>
                        <a:pt x="40" y="466"/>
                        <a:pt x="41" y="467"/>
                      </a:cubicBezTo>
                      <a:close/>
                      <a:moveTo>
                        <a:pt x="225" y="371"/>
                      </a:moveTo>
                      <a:cubicBezTo>
                        <a:pt x="226" y="371"/>
                        <a:pt x="226" y="372"/>
                        <a:pt x="225" y="372"/>
                      </a:cubicBezTo>
                      <a:cubicBezTo>
                        <a:pt x="225" y="372"/>
                        <a:pt x="225" y="371"/>
                        <a:pt x="225" y="371"/>
                      </a:cubicBezTo>
                      <a:close/>
                      <a:moveTo>
                        <a:pt x="101" y="410"/>
                      </a:moveTo>
                      <a:cubicBezTo>
                        <a:pt x="101" y="410"/>
                        <a:pt x="101" y="411"/>
                        <a:pt x="100" y="411"/>
                      </a:cubicBezTo>
                      <a:cubicBezTo>
                        <a:pt x="100" y="410"/>
                        <a:pt x="100" y="410"/>
                        <a:pt x="101" y="410"/>
                      </a:cubicBezTo>
                      <a:close/>
                      <a:moveTo>
                        <a:pt x="39" y="469"/>
                      </a:moveTo>
                      <a:cubicBezTo>
                        <a:pt x="41" y="471"/>
                        <a:pt x="37" y="473"/>
                        <a:pt x="36" y="471"/>
                      </a:cubicBezTo>
                      <a:cubicBezTo>
                        <a:pt x="37" y="471"/>
                        <a:pt x="38" y="470"/>
                        <a:pt x="38" y="469"/>
                      </a:cubicBezTo>
                      <a:cubicBezTo>
                        <a:pt x="37" y="469"/>
                        <a:pt x="37" y="469"/>
                        <a:pt x="37" y="469"/>
                      </a:cubicBezTo>
                      <a:cubicBezTo>
                        <a:pt x="37" y="468"/>
                        <a:pt x="37" y="467"/>
                        <a:pt x="37" y="467"/>
                      </a:cubicBezTo>
                      <a:cubicBezTo>
                        <a:pt x="37" y="466"/>
                        <a:pt x="37" y="465"/>
                        <a:pt x="36" y="465"/>
                      </a:cubicBezTo>
                      <a:cubicBezTo>
                        <a:pt x="36" y="462"/>
                        <a:pt x="37" y="464"/>
                        <a:pt x="38" y="466"/>
                      </a:cubicBezTo>
                      <a:cubicBezTo>
                        <a:pt x="38" y="467"/>
                        <a:pt x="39" y="467"/>
                        <a:pt x="39" y="469"/>
                      </a:cubicBezTo>
                      <a:close/>
                      <a:moveTo>
                        <a:pt x="259" y="164"/>
                      </a:moveTo>
                      <a:cubicBezTo>
                        <a:pt x="259" y="164"/>
                        <a:pt x="259" y="165"/>
                        <a:pt x="258" y="164"/>
                      </a:cubicBezTo>
                      <a:cubicBezTo>
                        <a:pt x="258" y="164"/>
                        <a:pt x="258" y="164"/>
                        <a:pt x="259" y="164"/>
                      </a:cubicBezTo>
                      <a:close/>
                      <a:moveTo>
                        <a:pt x="168" y="164"/>
                      </a:moveTo>
                      <a:cubicBezTo>
                        <a:pt x="168" y="165"/>
                        <a:pt x="167" y="165"/>
                        <a:pt x="167" y="165"/>
                      </a:cubicBezTo>
                      <a:cubicBezTo>
                        <a:pt x="167" y="164"/>
                        <a:pt x="167" y="164"/>
                        <a:pt x="168" y="164"/>
                      </a:cubicBezTo>
                      <a:close/>
                      <a:moveTo>
                        <a:pt x="194" y="335"/>
                      </a:moveTo>
                      <a:cubicBezTo>
                        <a:pt x="194" y="335"/>
                        <a:pt x="192" y="337"/>
                        <a:pt x="192" y="337"/>
                      </a:cubicBezTo>
                      <a:cubicBezTo>
                        <a:pt x="190" y="337"/>
                        <a:pt x="186" y="337"/>
                        <a:pt x="186" y="335"/>
                      </a:cubicBezTo>
                      <a:cubicBezTo>
                        <a:pt x="186" y="334"/>
                        <a:pt x="186" y="334"/>
                        <a:pt x="187" y="334"/>
                      </a:cubicBezTo>
                      <a:cubicBezTo>
                        <a:pt x="188" y="333"/>
                        <a:pt x="190" y="333"/>
                        <a:pt x="190" y="334"/>
                      </a:cubicBezTo>
                      <a:cubicBezTo>
                        <a:pt x="191" y="334"/>
                        <a:pt x="192" y="334"/>
                        <a:pt x="193" y="333"/>
                      </a:cubicBezTo>
                      <a:cubicBezTo>
                        <a:pt x="193" y="335"/>
                        <a:pt x="195" y="333"/>
                        <a:pt x="194" y="335"/>
                      </a:cubicBezTo>
                      <a:close/>
                      <a:moveTo>
                        <a:pt x="172" y="209"/>
                      </a:moveTo>
                      <a:cubicBezTo>
                        <a:pt x="172" y="210"/>
                        <a:pt x="171" y="211"/>
                        <a:pt x="170" y="211"/>
                      </a:cubicBezTo>
                      <a:cubicBezTo>
                        <a:pt x="171" y="210"/>
                        <a:pt x="171" y="209"/>
                        <a:pt x="172" y="209"/>
                      </a:cubicBezTo>
                      <a:close/>
                      <a:moveTo>
                        <a:pt x="159" y="229"/>
                      </a:moveTo>
                      <a:cubicBezTo>
                        <a:pt x="158" y="229"/>
                        <a:pt x="158" y="230"/>
                        <a:pt x="157" y="229"/>
                      </a:cubicBezTo>
                      <a:cubicBezTo>
                        <a:pt x="158" y="229"/>
                        <a:pt x="158" y="228"/>
                        <a:pt x="159" y="229"/>
                      </a:cubicBezTo>
                      <a:cubicBezTo>
                        <a:pt x="159" y="229"/>
                        <a:pt x="159" y="229"/>
                        <a:pt x="159" y="229"/>
                      </a:cubicBezTo>
                      <a:close/>
                      <a:moveTo>
                        <a:pt x="131" y="295"/>
                      </a:moveTo>
                      <a:cubicBezTo>
                        <a:pt x="131" y="295"/>
                        <a:pt x="130" y="295"/>
                        <a:pt x="129" y="294"/>
                      </a:cubicBezTo>
                      <a:cubicBezTo>
                        <a:pt x="129" y="294"/>
                        <a:pt x="130" y="292"/>
                        <a:pt x="130" y="292"/>
                      </a:cubicBezTo>
                      <a:cubicBezTo>
                        <a:pt x="132" y="291"/>
                        <a:pt x="132" y="294"/>
                        <a:pt x="133" y="294"/>
                      </a:cubicBezTo>
                      <a:cubicBezTo>
                        <a:pt x="132" y="295"/>
                        <a:pt x="133" y="295"/>
                        <a:pt x="131" y="295"/>
                      </a:cubicBezTo>
                      <a:close/>
                      <a:moveTo>
                        <a:pt x="152" y="316"/>
                      </a:moveTo>
                      <a:cubicBezTo>
                        <a:pt x="152" y="316"/>
                        <a:pt x="152" y="316"/>
                        <a:pt x="152" y="316"/>
                      </a:cubicBezTo>
                      <a:cubicBezTo>
                        <a:pt x="152" y="316"/>
                        <a:pt x="152" y="316"/>
                        <a:pt x="152" y="316"/>
                      </a:cubicBezTo>
                      <a:close/>
                      <a:moveTo>
                        <a:pt x="85" y="261"/>
                      </a:moveTo>
                      <a:cubicBezTo>
                        <a:pt x="86" y="261"/>
                        <a:pt x="86" y="261"/>
                        <a:pt x="86" y="262"/>
                      </a:cubicBezTo>
                      <a:cubicBezTo>
                        <a:pt x="86" y="262"/>
                        <a:pt x="85" y="264"/>
                        <a:pt x="85" y="264"/>
                      </a:cubicBezTo>
                      <a:cubicBezTo>
                        <a:pt x="83" y="264"/>
                        <a:pt x="84" y="262"/>
                        <a:pt x="85" y="261"/>
                      </a:cubicBezTo>
                      <a:close/>
                      <a:moveTo>
                        <a:pt x="101" y="411"/>
                      </a:moveTo>
                      <a:cubicBezTo>
                        <a:pt x="101" y="410"/>
                        <a:pt x="101" y="410"/>
                        <a:pt x="101" y="410"/>
                      </a:cubicBezTo>
                      <a:cubicBezTo>
                        <a:pt x="102" y="410"/>
                        <a:pt x="102" y="411"/>
                        <a:pt x="101" y="411"/>
                      </a:cubicBezTo>
                      <a:close/>
                      <a:moveTo>
                        <a:pt x="135" y="323"/>
                      </a:moveTo>
                      <a:cubicBezTo>
                        <a:pt x="135" y="324"/>
                        <a:pt x="129" y="325"/>
                        <a:pt x="128" y="324"/>
                      </a:cubicBezTo>
                      <a:cubicBezTo>
                        <a:pt x="126" y="324"/>
                        <a:pt x="128" y="323"/>
                        <a:pt x="129" y="322"/>
                      </a:cubicBezTo>
                      <a:cubicBezTo>
                        <a:pt x="130" y="322"/>
                        <a:pt x="130" y="321"/>
                        <a:pt x="130" y="320"/>
                      </a:cubicBezTo>
                      <a:cubicBezTo>
                        <a:pt x="128" y="319"/>
                        <a:pt x="127" y="319"/>
                        <a:pt x="126" y="317"/>
                      </a:cubicBezTo>
                      <a:cubicBezTo>
                        <a:pt x="125" y="316"/>
                        <a:pt x="125" y="315"/>
                        <a:pt x="125" y="313"/>
                      </a:cubicBezTo>
                      <a:cubicBezTo>
                        <a:pt x="124" y="313"/>
                        <a:pt x="122" y="313"/>
                        <a:pt x="121" y="313"/>
                      </a:cubicBezTo>
                      <a:cubicBezTo>
                        <a:pt x="119" y="313"/>
                        <a:pt x="121" y="313"/>
                        <a:pt x="119" y="312"/>
                      </a:cubicBezTo>
                      <a:cubicBezTo>
                        <a:pt x="119" y="312"/>
                        <a:pt x="119" y="312"/>
                        <a:pt x="119" y="311"/>
                      </a:cubicBezTo>
                      <a:cubicBezTo>
                        <a:pt x="118" y="312"/>
                        <a:pt x="118" y="312"/>
                        <a:pt x="118" y="311"/>
                      </a:cubicBezTo>
                      <a:cubicBezTo>
                        <a:pt x="117" y="311"/>
                        <a:pt x="117" y="311"/>
                        <a:pt x="117" y="311"/>
                      </a:cubicBezTo>
                      <a:cubicBezTo>
                        <a:pt x="117" y="310"/>
                        <a:pt x="117" y="310"/>
                        <a:pt x="117" y="309"/>
                      </a:cubicBezTo>
                      <a:cubicBezTo>
                        <a:pt x="116" y="309"/>
                        <a:pt x="115" y="308"/>
                        <a:pt x="115" y="308"/>
                      </a:cubicBezTo>
                      <a:cubicBezTo>
                        <a:pt x="114" y="308"/>
                        <a:pt x="114" y="308"/>
                        <a:pt x="113" y="307"/>
                      </a:cubicBezTo>
                      <a:cubicBezTo>
                        <a:pt x="112" y="307"/>
                        <a:pt x="112" y="307"/>
                        <a:pt x="110" y="307"/>
                      </a:cubicBezTo>
                      <a:cubicBezTo>
                        <a:pt x="110" y="306"/>
                        <a:pt x="111" y="305"/>
                        <a:pt x="111" y="305"/>
                      </a:cubicBezTo>
                      <a:cubicBezTo>
                        <a:pt x="110" y="305"/>
                        <a:pt x="108" y="304"/>
                        <a:pt x="107" y="304"/>
                      </a:cubicBezTo>
                      <a:cubicBezTo>
                        <a:pt x="106" y="304"/>
                        <a:pt x="106" y="305"/>
                        <a:pt x="105" y="305"/>
                      </a:cubicBezTo>
                      <a:cubicBezTo>
                        <a:pt x="104" y="306"/>
                        <a:pt x="103" y="306"/>
                        <a:pt x="102" y="307"/>
                      </a:cubicBezTo>
                      <a:cubicBezTo>
                        <a:pt x="102" y="308"/>
                        <a:pt x="101" y="308"/>
                        <a:pt x="101" y="308"/>
                      </a:cubicBezTo>
                      <a:cubicBezTo>
                        <a:pt x="100" y="308"/>
                        <a:pt x="100" y="309"/>
                        <a:pt x="99" y="309"/>
                      </a:cubicBezTo>
                      <a:cubicBezTo>
                        <a:pt x="99" y="310"/>
                        <a:pt x="97" y="310"/>
                        <a:pt x="96" y="310"/>
                      </a:cubicBezTo>
                      <a:cubicBezTo>
                        <a:pt x="96" y="308"/>
                        <a:pt x="97" y="310"/>
                        <a:pt x="98" y="309"/>
                      </a:cubicBezTo>
                      <a:cubicBezTo>
                        <a:pt x="98" y="308"/>
                        <a:pt x="98" y="308"/>
                        <a:pt x="98" y="307"/>
                      </a:cubicBezTo>
                      <a:cubicBezTo>
                        <a:pt x="98" y="307"/>
                        <a:pt x="98" y="307"/>
                        <a:pt x="99" y="306"/>
                      </a:cubicBezTo>
                      <a:cubicBezTo>
                        <a:pt x="100" y="305"/>
                        <a:pt x="101" y="304"/>
                        <a:pt x="103" y="304"/>
                      </a:cubicBezTo>
                      <a:cubicBezTo>
                        <a:pt x="104" y="303"/>
                        <a:pt x="105" y="302"/>
                        <a:pt x="106" y="302"/>
                      </a:cubicBezTo>
                      <a:cubicBezTo>
                        <a:pt x="107" y="302"/>
                        <a:pt x="108" y="302"/>
                        <a:pt x="108" y="302"/>
                      </a:cubicBezTo>
                      <a:cubicBezTo>
                        <a:pt x="109" y="302"/>
                        <a:pt x="111" y="302"/>
                        <a:pt x="112" y="302"/>
                      </a:cubicBezTo>
                      <a:cubicBezTo>
                        <a:pt x="112" y="302"/>
                        <a:pt x="112" y="303"/>
                        <a:pt x="112" y="303"/>
                      </a:cubicBezTo>
                      <a:cubicBezTo>
                        <a:pt x="113" y="303"/>
                        <a:pt x="113" y="302"/>
                        <a:pt x="114" y="302"/>
                      </a:cubicBezTo>
                      <a:cubicBezTo>
                        <a:pt x="115" y="302"/>
                        <a:pt x="116" y="303"/>
                        <a:pt x="116" y="303"/>
                      </a:cubicBezTo>
                      <a:cubicBezTo>
                        <a:pt x="116" y="303"/>
                        <a:pt x="117" y="303"/>
                        <a:pt x="118" y="303"/>
                      </a:cubicBezTo>
                      <a:cubicBezTo>
                        <a:pt x="118" y="303"/>
                        <a:pt x="121" y="304"/>
                        <a:pt x="122" y="305"/>
                      </a:cubicBezTo>
                      <a:cubicBezTo>
                        <a:pt x="122" y="306"/>
                        <a:pt x="122" y="307"/>
                        <a:pt x="123" y="308"/>
                      </a:cubicBezTo>
                      <a:cubicBezTo>
                        <a:pt x="124" y="308"/>
                        <a:pt x="125" y="308"/>
                        <a:pt x="126" y="309"/>
                      </a:cubicBezTo>
                      <a:cubicBezTo>
                        <a:pt x="127" y="309"/>
                        <a:pt x="129" y="309"/>
                        <a:pt x="129" y="310"/>
                      </a:cubicBezTo>
                      <a:cubicBezTo>
                        <a:pt x="131" y="310"/>
                        <a:pt x="131" y="310"/>
                        <a:pt x="132" y="311"/>
                      </a:cubicBezTo>
                      <a:cubicBezTo>
                        <a:pt x="133" y="313"/>
                        <a:pt x="132" y="314"/>
                        <a:pt x="134" y="313"/>
                      </a:cubicBezTo>
                      <a:cubicBezTo>
                        <a:pt x="134" y="314"/>
                        <a:pt x="135" y="315"/>
                        <a:pt x="136" y="315"/>
                      </a:cubicBezTo>
                      <a:cubicBezTo>
                        <a:pt x="138" y="316"/>
                        <a:pt x="139" y="316"/>
                        <a:pt x="140" y="316"/>
                      </a:cubicBezTo>
                      <a:cubicBezTo>
                        <a:pt x="140" y="317"/>
                        <a:pt x="139" y="318"/>
                        <a:pt x="139" y="319"/>
                      </a:cubicBezTo>
                      <a:cubicBezTo>
                        <a:pt x="140" y="319"/>
                        <a:pt x="147" y="319"/>
                        <a:pt x="146" y="321"/>
                      </a:cubicBezTo>
                      <a:cubicBezTo>
                        <a:pt x="146" y="322"/>
                        <a:pt x="143" y="323"/>
                        <a:pt x="142" y="323"/>
                      </a:cubicBezTo>
                      <a:cubicBezTo>
                        <a:pt x="140" y="324"/>
                        <a:pt x="137" y="323"/>
                        <a:pt x="135" y="323"/>
                      </a:cubicBezTo>
                      <a:close/>
                      <a:moveTo>
                        <a:pt x="163" y="325"/>
                      </a:moveTo>
                      <a:cubicBezTo>
                        <a:pt x="163" y="325"/>
                        <a:pt x="163" y="325"/>
                        <a:pt x="163" y="325"/>
                      </a:cubicBezTo>
                      <a:cubicBezTo>
                        <a:pt x="163" y="325"/>
                        <a:pt x="163" y="325"/>
                        <a:pt x="163" y="325"/>
                      </a:cubicBezTo>
                      <a:close/>
                      <a:moveTo>
                        <a:pt x="162" y="333"/>
                      </a:moveTo>
                      <a:cubicBezTo>
                        <a:pt x="163" y="333"/>
                        <a:pt x="162" y="335"/>
                        <a:pt x="162" y="336"/>
                      </a:cubicBezTo>
                      <a:cubicBezTo>
                        <a:pt x="162" y="336"/>
                        <a:pt x="160" y="338"/>
                        <a:pt x="160" y="338"/>
                      </a:cubicBezTo>
                      <a:cubicBezTo>
                        <a:pt x="159" y="338"/>
                        <a:pt x="158" y="336"/>
                        <a:pt x="159" y="335"/>
                      </a:cubicBezTo>
                      <a:cubicBezTo>
                        <a:pt x="154" y="335"/>
                        <a:pt x="150" y="336"/>
                        <a:pt x="146" y="335"/>
                      </a:cubicBezTo>
                      <a:cubicBezTo>
                        <a:pt x="144" y="335"/>
                        <a:pt x="141" y="333"/>
                        <a:pt x="145" y="332"/>
                      </a:cubicBezTo>
                      <a:cubicBezTo>
                        <a:pt x="145" y="332"/>
                        <a:pt x="145" y="332"/>
                        <a:pt x="145" y="332"/>
                      </a:cubicBezTo>
                      <a:cubicBezTo>
                        <a:pt x="145" y="332"/>
                        <a:pt x="145" y="332"/>
                        <a:pt x="146" y="332"/>
                      </a:cubicBezTo>
                      <a:cubicBezTo>
                        <a:pt x="147" y="332"/>
                        <a:pt x="147" y="332"/>
                        <a:pt x="147" y="333"/>
                      </a:cubicBezTo>
                      <a:cubicBezTo>
                        <a:pt x="147" y="333"/>
                        <a:pt x="148" y="332"/>
                        <a:pt x="149" y="332"/>
                      </a:cubicBezTo>
                      <a:cubicBezTo>
                        <a:pt x="149" y="332"/>
                        <a:pt x="150" y="333"/>
                        <a:pt x="151" y="333"/>
                      </a:cubicBezTo>
                      <a:cubicBezTo>
                        <a:pt x="151" y="333"/>
                        <a:pt x="152" y="333"/>
                        <a:pt x="152" y="333"/>
                      </a:cubicBezTo>
                      <a:cubicBezTo>
                        <a:pt x="152" y="333"/>
                        <a:pt x="152" y="333"/>
                        <a:pt x="152" y="333"/>
                      </a:cubicBezTo>
                      <a:cubicBezTo>
                        <a:pt x="152" y="333"/>
                        <a:pt x="153" y="334"/>
                        <a:pt x="153" y="333"/>
                      </a:cubicBezTo>
                      <a:cubicBezTo>
                        <a:pt x="155" y="334"/>
                        <a:pt x="155" y="333"/>
                        <a:pt x="156" y="331"/>
                      </a:cubicBezTo>
                      <a:cubicBezTo>
                        <a:pt x="154" y="331"/>
                        <a:pt x="155" y="330"/>
                        <a:pt x="154" y="330"/>
                      </a:cubicBezTo>
                      <a:cubicBezTo>
                        <a:pt x="154" y="329"/>
                        <a:pt x="154" y="330"/>
                        <a:pt x="154" y="329"/>
                      </a:cubicBezTo>
                      <a:cubicBezTo>
                        <a:pt x="154" y="328"/>
                        <a:pt x="155" y="328"/>
                        <a:pt x="154" y="327"/>
                      </a:cubicBezTo>
                      <a:cubicBezTo>
                        <a:pt x="154" y="325"/>
                        <a:pt x="153" y="326"/>
                        <a:pt x="152" y="325"/>
                      </a:cubicBezTo>
                      <a:cubicBezTo>
                        <a:pt x="154" y="325"/>
                        <a:pt x="155" y="325"/>
                        <a:pt x="156" y="325"/>
                      </a:cubicBezTo>
                      <a:cubicBezTo>
                        <a:pt x="157" y="326"/>
                        <a:pt x="156" y="326"/>
                        <a:pt x="158" y="326"/>
                      </a:cubicBezTo>
                      <a:cubicBezTo>
                        <a:pt x="159" y="326"/>
                        <a:pt x="159" y="326"/>
                        <a:pt x="160" y="326"/>
                      </a:cubicBezTo>
                      <a:cubicBezTo>
                        <a:pt x="161" y="325"/>
                        <a:pt x="162" y="325"/>
                        <a:pt x="163" y="325"/>
                      </a:cubicBezTo>
                      <a:cubicBezTo>
                        <a:pt x="163" y="325"/>
                        <a:pt x="166" y="325"/>
                        <a:pt x="166" y="325"/>
                      </a:cubicBezTo>
                      <a:cubicBezTo>
                        <a:pt x="166" y="325"/>
                        <a:pt x="166" y="325"/>
                        <a:pt x="166" y="326"/>
                      </a:cubicBezTo>
                      <a:cubicBezTo>
                        <a:pt x="167" y="326"/>
                        <a:pt x="167" y="326"/>
                        <a:pt x="168" y="326"/>
                      </a:cubicBezTo>
                      <a:cubicBezTo>
                        <a:pt x="168" y="326"/>
                        <a:pt x="169" y="327"/>
                        <a:pt x="170" y="327"/>
                      </a:cubicBezTo>
                      <a:cubicBezTo>
                        <a:pt x="170" y="327"/>
                        <a:pt x="170" y="328"/>
                        <a:pt x="170" y="328"/>
                      </a:cubicBezTo>
                      <a:cubicBezTo>
                        <a:pt x="171" y="329"/>
                        <a:pt x="173" y="329"/>
                        <a:pt x="174" y="329"/>
                      </a:cubicBezTo>
                      <a:cubicBezTo>
                        <a:pt x="175" y="329"/>
                        <a:pt x="176" y="329"/>
                        <a:pt x="177" y="329"/>
                      </a:cubicBezTo>
                      <a:cubicBezTo>
                        <a:pt x="177" y="330"/>
                        <a:pt x="179" y="333"/>
                        <a:pt x="178" y="333"/>
                      </a:cubicBezTo>
                      <a:cubicBezTo>
                        <a:pt x="177" y="334"/>
                        <a:pt x="175" y="333"/>
                        <a:pt x="175" y="333"/>
                      </a:cubicBezTo>
                      <a:cubicBezTo>
                        <a:pt x="174" y="333"/>
                        <a:pt x="173" y="333"/>
                        <a:pt x="172" y="333"/>
                      </a:cubicBezTo>
                      <a:cubicBezTo>
                        <a:pt x="171" y="333"/>
                        <a:pt x="171" y="333"/>
                        <a:pt x="170" y="333"/>
                      </a:cubicBezTo>
                      <a:cubicBezTo>
                        <a:pt x="170" y="333"/>
                        <a:pt x="170" y="334"/>
                        <a:pt x="170" y="334"/>
                      </a:cubicBezTo>
                      <a:cubicBezTo>
                        <a:pt x="169" y="335"/>
                        <a:pt x="168" y="335"/>
                        <a:pt x="167" y="335"/>
                      </a:cubicBezTo>
                      <a:cubicBezTo>
                        <a:pt x="166" y="335"/>
                        <a:pt x="162" y="333"/>
                        <a:pt x="162" y="333"/>
                      </a:cubicBezTo>
                      <a:close/>
                      <a:moveTo>
                        <a:pt x="127" y="333"/>
                      </a:moveTo>
                      <a:cubicBezTo>
                        <a:pt x="127" y="333"/>
                        <a:pt x="128" y="333"/>
                        <a:pt x="129" y="333"/>
                      </a:cubicBezTo>
                      <a:cubicBezTo>
                        <a:pt x="130" y="333"/>
                        <a:pt x="130" y="333"/>
                        <a:pt x="130" y="334"/>
                      </a:cubicBezTo>
                      <a:cubicBezTo>
                        <a:pt x="131" y="334"/>
                        <a:pt x="132" y="335"/>
                        <a:pt x="132" y="335"/>
                      </a:cubicBezTo>
                      <a:cubicBezTo>
                        <a:pt x="134" y="337"/>
                        <a:pt x="131" y="337"/>
                        <a:pt x="129" y="337"/>
                      </a:cubicBezTo>
                      <a:cubicBezTo>
                        <a:pt x="128" y="339"/>
                        <a:pt x="126" y="338"/>
                        <a:pt x="124" y="337"/>
                      </a:cubicBezTo>
                      <a:cubicBezTo>
                        <a:pt x="124" y="337"/>
                        <a:pt x="123" y="335"/>
                        <a:pt x="123" y="335"/>
                      </a:cubicBezTo>
                      <a:cubicBezTo>
                        <a:pt x="123" y="335"/>
                        <a:pt x="121" y="334"/>
                        <a:pt x="121" y="334"/>
                      </a:cubicBezTo>
                      <a:cubicBezTo>
                        <a:pt x="121" y="333"/>
                        <a:pt x="123" y="332"/>
                        <a:pt x="125" y="332"/>
                      </a:cubicBezTo>
                      <a:cubicBezTo>
                        <a:pt x="126" y="332"/>
                        <a:pt x="127" y="332"/>
                        <a:pt x="127" y="333"/>
                      </a:cubicBezTo>
                      <a:close/>
                      <a:moveTo>
                        <a:pt x="199" y="386"/>
                      </a:moveTo>
                      <a:cubicBezTo>
                        <a:pt x="199" y="387"/>
                        <a:pt x="199" y="387"/>
                        <a:pt x="198" y="387"/>
                      </a:cubicBezTo>
                      <a:cubicBezTo>
                        <a:pt x="198" y="386"/>
                        <a:pt x="199" y="386"/>
                        <a:pt x="200" y="386"/>
                      </a:cubicBezTo>
                      <a:cubicBezTo>
                        <a:pt x="200" y="386"/>
                        <a:pt x="200" y="387"/>
                        <a:pt x="199" y="386"/>
                      </a:cubicBezTo>
                      <a:close/>
                      <a:moveTo>
                        <a:pt x="193" y="191"/>
                      </a:moveTo>
                      <a:cubicBezTo>
                        <a:pt x="191" y="191"/>
                        <a:pt x="190" y="191"/>
                        <a:pt x="188" y="191"/>
                      </a:cubicBezTo>
                      <a:cubicBezTo>
                        <a:pt x="189" y="190"/>
                        <a:pt x="192" y="189"/>
                        <a:pt x="193" y="189"/>
                      </a:cubicBezTo>
                      <a:cubicBezTo>
                        <a:pt x="195" y="189"/>
                        <a:pt x="196" y="189"/>
                        <a:pt x="199" y="189"/>
                      </a:cubicBezTo>
                      <a:cubicBezTo>
                        <a:pt x="198" y="189"/>
                        <a:pt x="197" y="190"/>
                        <a:pt x="196" y="190"/>
                      </a:cubicBezTo>
                      <a:cubicBezTo>
                        <a:pt x="195" y="191"/>
                        <a:pt x="194" y="190"/>
                        <a:pt x="193" y="191"/>
                      </a:cubicBezTo>
                      <a:close/>
                      <a:moveTo>
                        <a:pt x="103" y="310"/>
                      </a:moveTo>
                      <a:cubicBezTo>
                        <a:pt x="104" y="309"/>
                        <a:pt x="104" y="309"/>
                        <a:pt x="106" y="309"/>
                      </a:cubicBezTo>
                      <a:cubicBezTo>
                        <a:pt x="106" y="310"/>
                        <a:pt x="106" y="312"/>
                        <a:pt x="105" y="313"/>
                      </a:cubicBezTo>
                      <a:cubicBezTo>
                        <a:pt x="104" y="313"/>
                        <a:pt x="102" y="314"/>
                        <a:pt x="102" y="313"/>
                      </a:cubicBezTo>
                      <a:cubicBezTo>
                        <a:pt x="103" y="313"/>
                        <a:pt x="105" y="310"/>
                        <a:pt x="103" y="310"/>
                      </a:cubicBezTo>
                      <a:close/>
                      <a:moveTo>
                        <a:pt x="254" y="825"/>
                      </a:moveTo>
                      <a:cubicBezTo>
                        <a:pt x="253" y="825"/>
                        <a:pt x="252" y="824"/>
                        <a:pt x="251" y="823"/>
                      </a:cubicBezTo>
                      <a:cubicBezTo>
                        <a:pt x="253" y="823"/>
                        <a:pt x="253" y="824"/>
                        <a:pt x="254" y="825"/>
                      </a:cubicBezTo>
                      <a:close/>
                      <a:moveTo>
                        <a:pt x="848" y="605"/>
                      </a:moveTo>
                      <a:cubicBezTo>
                        <a:pt x="848" y="605"/>
                        <a:pt x="848" y="604"/>
                        <a:pt x="849" y="604"/>
                      </a:cubicBezTo>
                      <a:cubicBezTo>
                        <a:pt x="848" y="605"/>
                        <a:pt x="848" y="608"/>
                        <a:pt x="847" y="609"/>
                      </a:cubicBezTo>
                      <a:cubicBezTo>
                        <a:pt x="847" y="608"/>
                        <a:pt x="847" y="605"/>
                        <a:pt x="848" y="605"/>
                      </a:cubicBezTo>
                      <a:close/>
                      <a:moveTo>
                        <a:pt x="256" y="825"/>
                      </a:moveTo>
                      <a:cubicBezTo>
                        <a:pt x="256" y="826"/>
                        <a:pt x="256" y="826"/>
                        <a:pt x="257" y="826"/>
                      </a:cubicBezTo>
                      <a:cubicBezTo>
                        <a:pt x="256" y="826"/>
                        <a:pt x="256" y="826"/>
                        <a:pt x="256" y="825"/>
                      </a:cubicBezTo>
                      <a:close/>
                      <a:moveTo>
                        <a:pt x="250" y="820"/>
                      </a:moveTo>
                      <a:cubicBezTo>
                        <a:pt x="251" y="820"/>
                        <a:pt x="254" y="822"/>
                        <a:pt x="254" y="823"/>
                      </a:cubicBezTo>
                      <a:cubicBezTo>
                        <a:pt x="256" y="822"/>
                        <a:pt x="256" y="821"/>
                        <a:pt x="255" y="820"/>
                      </a:cubicBezTo>
                      <a:cubicBezTo>
                        <a:pt x="256" y="820"/>
                        <a:pt x="257" y="820"/>
                        <a:pt x="257" y="820"/>
                      </a:cubicBezTo>
                      <a:cubicBezTo>
                        <a:pt x="258" y="820"/>
                        <a:pt x="259" y="820"/>
                        <a:pt x="260" y="820"/>
                      </a:cubicBezTo>
                      <a:cubicBezTo>
                        <a:pt x="261" y="820"/>
                        <a:pt x="261" y="820"/>
                        <a:pt x="262" y="820"/>
                      </a:cubicBezTo>
                      <a:cubicBezTo>
                        <a:pt x="262" y="818"/>
                        <a:pt x="261" y="819"/>
                        <a:pt x="259" y="818"/>
                      </a:cubicBezTo>
                      <a:cubicBezTo>
                        <a:pt x="257" y="818"/>
                        <a:pt x="255" y="817"/>
                        <a:pt x="254" y="816"/>
                      </a:cubicBezTo>
                      <a:cubicBezTo>
                        <a:pt x="252" y="816"/>
                        <a:pt x="251" y="815"/>
                        <a:pt x="250" y="815"/>
                      </a:cubicBezTo>
                      <a:cubicBezTo>
                        <a:pt x="249" y="814"/>
                        <a:pt x="247" y="813"/>
                        <a:pt x="246" y="812"/>
                      </a:cubicBezTo>
                      <a:cubicBezTo>
                        <a:pt x="246" y="812"/>
                        <a:pt x="246" y="811"/>
                        <a:pt x="244" y="811"/>
                      </a:cubicBezTo>
                      <a:cubicBezTo>
                        <a:pt x="244" y="810"/>
                        <a:pt x="244" y="810"/>
                        <a:pt x="245" y="810"/>
                      </a:cubicBezTo>
                      <a:cubicBezTo>
                        <a:pt x="245" y="810"/>
                        <a:pt x="245" y="809"/>
                        <a:pt x="244" y="809"/>
                      </a:cubicBezTo>
                      <a:cubicBezTo>
                        <a:pt x="244" y="808"/>
                        <a:pt x="242" y="808"/>
                        <a:pt x="242" y="807"/>
                      </a:cubicBezTo>
                      <a:cubicBezTo>
                        <a:pt x="241" y="808"/>
                        <a:pt x="241" y="808"/>
                        <a:pt x="240" y="808"/>
                      </a:cubicBezTo>
                      <a:cubicBezTo>
                        <a:pt x="240" y="808"/>
                        <a:pt x="240" y="807"/>
                        <a:pt x="239" y="807"/>
                      </a:cubicBezTo>
                      <a:cubicBezTo>
                        <a:pt x="238" y="807"/>
                        <a:pt x="238" y="808"/>
                        <a:pt x="238" y="809"/>
                      </a:cubicBezTo>
                      <a:cubicBezTo>
                        <a:pt x="237" y="809"/>
                        <a:pt x="237" y="809"/>
                        <a:pt x="236" y="808"/>
                      </a:cubicBezTo>
                      <a:cubicBezTo>
                        <a:pt x="236" y="808"/>
                        <a:pt x="235" y="808"/>
                        <a:pt x="234" y="808"/>
                      </a:cubicBezTo>
                      <a:cubicBezTo>
                        <a:pt x="234" y="808"/>
                        <a:pt x="236" y="811"/>
                        <a:pt x="236" y="811"/>
                      </a:cubicBezTo>
                      <a:cubicBezTo>
                        <a:pt x="237" y="812"/>
                        <a:pt x="237" y="812"/>
                        <a:pt x="237" y="812"/>
                      </a:cubicBezTo>
                      <a:cubicBezTo>
                        <a:pt x="238" y="813"/>
                        <a:pt x="239" y="812"/>
                        <a:pt x="238" y="812"/>
                      </a:cubicBezTo>
                      <a:cubicBezTo>
                        <a:pt x="239" y="812"/>
                        <a:pt x="240" y="812"/>
                        <a:pt x="240" y="812"/>
                      </a:cubicBezTo>
                      <a:cubicBezTo>
                        <a:pt x="240" y="813"/>
                        <a:pt x="239" y="813"/>
                        <a:pt x="239" y="814"/>
                      </a:cubicBezTo>
                      <a:cubicBezTo>
                        <a:pt x="239" y="814"/>
                        <a:pt x="239" y="813"/>
                        <a:pt x="238" y="813"/>
                      </a:cubicBezTo>
                      <a:cubicBezTo>
                        <a:pt x="239" y="814"/>
                        <a:pt x="240" y="815"/>
                        <a:pt x="240" y="816"/>
                      </a:cubicBezTo>
                      <a:cubicBezTo>
                        <a:pt x="241" y="816"/>
                        <a:pt x="242" y="816"/>
                        <a:pt x="243" y="816"/>
                      </a:cubicBezTo>
                      <a:cubicBezTo>
                        <a:pt x="243" y="817"/>
                        <a:pt x="244" y="817"/>
                        <a:pt x="245" y="817"/>
                      </a:cubicBezTo>
                      <a:cubicBezTo>
                        <a:pt x="244" y="818"/>
                        <a:pt x="239" y="815"/>
                        <a:pt x="242" y="818"/>
                      </a:cubicBezTo>
                      <a:cubicBezTo>
                        <a:pt x="239" y="818"/>
                        <a:pt x="239" y="814"/>
                        <a:pt x="236" y="814"/>
                      </a:cubicBezTo>
                      <a:cubicBezTo>
                        <a:pt x="237" y="814"/>
                        <a:pt x="237" y="815"/>
                        <a:pt x="237" y="816"/>
                      </a:cubicBezTo>
                      <a:cubicBezTo>
                        <a:pt x="237" y="816"/>
                        <a:pt x="236" y="816"/>
                        <a:pt x="235" y="815"/>
                      </a:cubicBezTo>
                      <a:cubicBezTo>
                        <a:pt x="234" y="815"/>
                        <a:pt x="235" y="814"/>
                        <a:pt x="233" y="815"/>
                      </a:cubicBezTo>
                      <a:cubicBezTo>
                        <a:pt x="233" y="815"/>
                        <a:pt x="237" y="819"/>
                        <a:pt x="237" y="816"/>
                      </a:cubicBezTo>
                      <a:cubicBezTo>
                        <a:pt x="238" y="816"/>
                        <a:pt x="238" y="817"/>
                        <a:pt x="239" y="817"/>
                      </a:cubicBezTo>
                      <a:cubicBezTo>
                        <a:pt x="237" y="817"/>
                        <a:pt x="233" y="819"/>
                        <a:pt x="237" y="819"/>
                      </a:cubicBezTo>
                      <a:cubicBezTo>
                        <a:pt x="236" y="818"/>
                        <a:pt x="236" y="819"/>
                        <a:pt x="237" y="818"/>
                      </a:cubicBezTo>
                      <a:cubicBezTo>
                        <a:pt x="237" y="819"/>
                        <a:pt x="237" y="819"/>
                        <a:pt x="238" y="819"/>
                      </a:cubicBezTo>
                      <a:cubicBezTo>
                        <a:pt x="238" y="819"/>
                        <a:pt x="239" y="819"/>
                        <a:pt x="239" y="819"/>
                      </a:cubicBezTo>
                      <a:cubicBezTo>
                        <a:pt x="239" y="819"/>
                        <a:pt x="243" y="820"/>
                        <a:pt x="242" y="820"/>
                      </a:cubicBezTo>
                      <a:cubicBezTo>
                        <a:pt x="243" y="820"/>
                        <a:pt x="243" y="820"/>
                        <a:pt x="244" y="820"/>
                      </a:cubicBezTo>
                      <a:cubicBezTo>
                        <a:pt x="243" y="821"/>
                        <a:pt x="244" y="820"/>
                        <a:pt x="245" y="821"/>
                      </a:cubicBezTo>
                      <a:cubicBezTo>
                        <a:pt x="247" y="821"/>
                        <a:pt x="250" y="819"/>
                        <a:pt x="250" y="820"/>
                      </a:cubicBezTo>
                      <a:close/>
                      <a:moveTo>
                        <a:pt x="255" y="820"/>
                      </a:moveTo>
                      <a:cubicBezTo>
                        <a:pt x="254" y="820"/>
                        <a:pt x="252" y="820"/>
                        <a:pt x="251" y="820"/>
                      </a:cubicBezTo>
                      <a:cubicBezTo>
                        <a:pt x="252" y="820"/>
                        <a:pt x="252" y="820"/>
                        <a:pt x="253" y="820"/>
                      </a:cubicBezTo>
                      <a:cubicBezTo>
                        <a:pt x="252" y="819"/>
                        <a:pt x="254" y="819"/>
                        <a:pt x="255" y="820"/>
                      </a:cubicBezTo>
                      <a:close/>
                      <a:moveTo>
                        <a:pt x="233" y="816"/>
                      </a:moveTo>
                      <a:cubicBezTo>
                        <a:pt x="233" y="816"/>
                        <a:pt x="233" y="816"/>
                        <a:pt x="233" y="816"/>
                      </a:cubicBezTo>
                      <a:cubicBezTo>
                        <a:pt x="233" y="816"/>
                        <a:pt x="231" y="816"/>
                        <a:pt x="231" y="816"/>
                      </a:cubicBezTo>
                      <a:cubicBezTo>
                        <a:pt x="231" y="816"/>
                        <a:pt x="231" y="816"/>
                        <a:pt x="230" y="815"/>
                      </a:cubicBezTo>
                      <a:cubicBezTo>
                        <a:pt x="230" y="815"/>
                        <a:pt x="230" y="815"/>
                        <a:pt x="229" y="814"/>
                      </a:cubicBezTo>
                      <a:cubicBezTo>
                        <a:pt x="229" y="814"/>
                        <a:pt x="228" y="814"/>
                        <a:pt x="227" y="814"/>
                      </a:cubicBezTo>
                      <a:cubicBezTo>
                        <a:pt x="226" y="813"/>
                        <a:pt x="226" y="812"/>
                        <a:pt x="225" y="811"/>
                      </a:cubicBezTo>
                      <a:cubicBezTo>
                        <a:pt x="227" y="811"/>
                        <a:pt x="228" y="812"/>
                        <a:pt x="229" y="812"/>
                      </a:cubicBezTo>
                      <a:cubicBezTo>
                        <a:pt x="229" y="812"/>
                        <a:pt x="233" y="814"/>
                        <a:pt x="231" y="814"/>
                      </a:cubicBezTo>
                      <a:cubicBezTo>
                        <a:pt x="232" y="815"/>
                        <a:pt x="232" y="815"/>
                        <a:pt x="233" y="815"/>
                      </a:cubicBezTo>
                      <a:cubicBezTo>
                        <a:pt x="233" y="815"/>
                        <a:pt x="233" y="815"/>
                        <a:pt x="233" y="816"/>
                      </a:cubicBezTo>
                      <a:close/>
                      <a:moveTo>
                        <a:pt x="243" y="820"/>
                      </a:moveTo>
                      <a:cubicBezTo>
                        <a:pt x="243" y="821"/>
                        <a:pt x="242" y="821"/>
                        <a:pt x="242" y="821"/>
                      </a:cubicBezTo>
                      <a:cubicBezTo>
                        <a:pt x="242" y="821"/>
                        <a:pt x="242" y="822"/>
                        <a:pt x="242" y="822"/>
                      </a:cubicBezTo>
                      <a:cubicBezTo>
                        <a:pt x="241" y="822"/>
                        <a:pt x="241" y="822"/>
                        <a:pt x="240" y="821"/>
                      </a:cubicBezTo>
                      <a:cubicBezTo>
                        <a:pt x="241" y="820"/>
                        <a:pt x="242" y="820"/>
                        <a:pt x="243" y="820"/>
                      </a:cubicBezTo>
                      <a:close/>
                      <a:moveTo>
                        <a:pt x="239" y="820"/>
                      </a:moveTo>
                      <a:cubicBezTo>
                        <a:pt x="239" y="820"/>
                        <a:pt x="239" y="820"/>
                        <a:pt x="238" y="820"/>
                      </a:cubicBezTo>
                      <a:cubicBezTo>
                        <a:pt x="238" y="820"/>
                        <a:pt x="239" y="820"/>
                        <a:pt x="238" y="820"/>
                      </a:cubicBezTo>
                      <a:cubicBezTo>
                        <a:pt x="239" y="819"/>
                        <a:pt x="239" y="820"/>
                        <a:pt x="239" y="820"/>
                      </a:cubicBezTo>
                      <a:close/>
                      <a:moveTo>
                        <a:pt x="255" y="824"/>
                      </a:moveTo>
                      <a:cubicBezTo>
                        <a:pt x="256" y="824"/>
                        <a:pt x="257" y="824"/>
                        <a:pt x="257" y="824"/>
                      </a:cubicBezTo>
                      <a:cubicBezTo>
                        <a:pt x="257" y="825"/>
                        <a:pt x="257" y="825"/>
                        <a:pt x="257" y="825"/>
                      </a:cubicBezTo>
                      <a:cubicBezTo>
                        <a:pt x="257" y="825"/>
                        <a:pt x="256" y="825"/>
                        <a:pt x="255" y="824"/>
                      </a:cubicBezTo>
                      <a:close/>
                      <a:moveTo>
                        <a:pt x="844" y="611"/>
                      </a:moveTo>
                      <a:cubicBezTo>
                        <a:pt x="843" y="612"/>
                        <a:pt x="844" y="614"/>
                        <a:pt x="842" y="614"/>
                      </a:cubicBezTo>
                      <a:cubicBezTo>
                        <a:pt x="842" y="613"/>
                        <a:pt x="843" y="613"/>
                        <a:pt x="843" y="612"/>
                      </a:cubicBezTo>
                      <a:cubicBezTo>
                        <a:pt x="843" y="611"/>
                        <a:pt x="843" y="611"/>
                        <a:pt x="844" y="611"/>
                      </a:cubicBezTo>
                      <a:close/>
                      <a:moveTo>
                        <a:pt x="249" y="824"/>
                      </a:moveTo>
                      <a:cubicBezTo>
                        <a:pt x="250" y="824"/>
                        <a:pt x="245" y="823"/>
                        <a:pt x="245" y="822"/>
                      </a:cubicBezTo>
                      <a:cubicBezTo>
                        <a:pt x="245" y="822"/>
                        <a:pt x="245" y="822"/>
                        <a:pt x="246" y="821"/>
                      </a:cubicBezTo>
                      <a:cubicBezTo>
                        <a:pt x="247" y="821"/>
                        <a:pt x="246" y="821"/>
                        <a:pt x="247" y="821"/>
                      </a:cubicBezTo>
                      <a:cubicBezTo>
                        <a:pt x="247" y="821"/>
                        <a:pt x="248" y="821"/>
                        <a:pt x="249" y="821"/>
                      </a:cubicBezTo>
                      <a:cubicBezTo>
                        <a:pt x="251" y="820"/>
                        <a:pt x="251" y="821"/>
                        <a:pt x="252" y="823"/>
                      </a:cubicBezTo>
                      <a:cubicBezTo>
                        <a:pt x="251" y="822"/>
                        <a:pt x="250" y="822"/>
                        <a:pt x="249" y="823"/>
                      </a:cubicBezTo>
                      <a:cubicBezTo>
                        <a:pt x="249" y="823"/>
                        <a:pt x="250" y="824"/>
                        <a:pt x="249" y="824"/>
                      </a:cubicBezTo>
                      <a:close/>
                      <a:moveTo>
                        <a:pt x="848" y="562"/>
                      </a:moveTo>
                      <a:cubicBezTo>
                        <a:pt x="847" y="564"/>
                        <a:pt x="847" y="567"/>
                        <a:pt x="847" y="569"/>
                      </a:cubicBezTo>
                      <a:cubicBezTo>
                        <a:pt x="847" y="571"/>
                        <a:pt x="845" y="577"/>
                        <a:pt x="844" y="577"/>
                      </a:cubicBezTo>
                      <a:cubicBezTo>
                        <a:pt x="844" y="577"/>
                        <a:pt x="845" y="574"/>
                        <a:pt x="844" y="574"/>
                      </a:cubicBezTo>
                      <a:cubicBezTo>
                        <a:pt x="843" y="575"/>
                        <a:pt x="843" y="579"/>
                        <a:pt x="843" y="581"/>
                      </a:cubicBezTo>
                      <a:cubicBezTo>
                        <a:pt x="843" y="583"/>
                        <a:pt x="842" y="585"/>
                        <a:pt x="841" y="587"/>
                      </a:cubicBezTo>
                      <a:cubicBezTo>
                        <a:pt x="840" y="589"/>
                        <a:pt x="839" y="592"/>
                        <a:pt x="838" y="594"/>
                      </a:cubicBezTo>
                      <a:cubicBezTo>
                        <a:pt x="837" y="597"/>
                        <a:pt x="836" y="600"/>
                        <a:pt x="834" y="603"/>
                      </a:cubicBezTo>
                      <a:cubicBezTo>
                        <a:pt x="833" y="607"/>
                        <a:pt x="832" y="611"/>
                        <a:pt x="830" y="615"/>
                      </a:cubicBezTo>
                      <a:cubicBezTo>
                        <a:pt x="827" y="620"/>
                        <a:pt x="825" y="625"/>
                        <a:pt x="823" y="630"/>
                      </a:cubicBezTo>
                      <a:cubicBezTo>
                        <a:pt x="822" y="632"/>
                        <a:pt x="821" y="634"/>
                        <a:pt x="820" y="636"/>
                      </a:cubicBezTo>
                      <a:cubicBezTo>
                        <a:pt x="819" y="637"/>
                        <a:pt x="819" y="637"/>
                        <a:pt x="819" y="638"/>
                      </a:cubicBezTo>
                      <a:cubicBezTo>
                        <a:pt x="818" y="638"/>
                        <a:pt x="818" y="638"/>
                        <a:pt x="817" y="639"/>
                      </a:cubicBezTo>
                      <a:cubicBezTo>
                        <a:pt x="817" y="639"/>
                        <a:pt x="816" y="641"/>
                        <a:pt x="815" y="641"/>
                      </a:cubicBezTo>
                      <a:cubicBezTo>
                        <a:pt x="814" y="641"/>
                        <a:pt x="814" y="640"/>
                        <a:pt x="813" y="639"/>
                      </a:cubicBezTo>
                      <a:cubicBezTo>
                        <a:pt x="813" y="638"/>
                        <a:pt x="813" y="638"/>
                        <a:pt x="813" y="637"/>
                      </a:cubicBezTo>
                      <a:cubicBezTo>
                        <a:pt x="813" y="635"/>
                        <a:pt x="814" y="632"/>
                        <a:pt x="814" y="630"/>
                      </a:cubicBezTo>
                      <a:cubicBezTo>
                        <a:pt x="815" y="628"/>
                        <a:pt x="815" y="625"/>
                        <a:pt x="815" y="622"/>
                      </a:cubicBezTo>
                      <a:cubicBezTo>
                        <a:pt x="816" y="620"/>
                        <a:pt x="817" y="618"/>
                        <a:pt x="818" y="616"/>
                      </a:cubicBezTo>
                      <a:cubicBezTo>
                        <a:pt x="818" y="615"/>
                        <a:pt x="818" y="614"/>
                        <a:pt x="819" y="613"/>
                      </a:cubicBezTo>
                      <a:cubicBezTo>
                        <a:pt x="819" y="613"/>
                        <a:pt x="820" y="612"/>
                        <a:pt x="820" y="611"/>
                      </a:cubicBezTo>
                      <a:cubicBezTo>
                        <a:pt x="821" y="610"/>
                        <a:pt x="821" y="609"/>
                        <a:pt x="821" y="608"/>
                      </a:cubicBezTo>
                      <a:cubicBezTo>
                        <a:pt x="822" y="607"/>
                        <a:pt x="823" y="607"/>
                        <a:pt x="823" y="606"/>
                      </a:cubicBezTo>
                      <a:cubicBezTo>
                        <a:pt x="825" y="602"/>
                        <a:pt x="826" y="598"/>
                        <a:pt x="827" y="593"/>
                      </a:cubicBezTo>
                      <a:cubicBezTo>
                        <a:pt x="827" y="592"/>
                        <a:pt x="827" y="590"/>
                        <a:pt x="828" y="588"/>
                      </a:cubicBezTo>
                      <a:cubicBezTo>
                        <a:pt x="828" y="586"/>
                        <a:pt x="829" y="584"/>
                        <a:pt x="830" y="582"/>
                      </a:cubicBezTo>
                      <a:cubicBezTo>
                        <a:pt x="830" y="582"/>
                        <a:pt x="833" y="577"/>
                        <a:pt x="834" y="578"/>
                      </a:cubicBezTo>
                      <a:cubicBezTo>
                        <a:pt x="835" y="576"/>
                        <a:pt x="835" y="577"/>
                        <a:pt x="836" y="576"/>
                      </a:cubicBezTo>
                      <a:cubicBezTo>
                        <a:pt x="837" y="576"/>
                        <a:pt x="837" y="575"/>
                        <a:pt x="838" y="575"/>
                      </a:cubicBezTo>
                      <a:cubicBezTo>
                        <a:pt x="838" y="577"/>
                        <a:pt x="839" y="574"/>
                        <a:pt x="839" y="573"/>
                      </a:cubicBezTo>
                      <a:cubicBezTo>
                        <a:pt x="839" y="572"/>
                        <a:pt x="840" y="569"/>
                        <a:pt x="840" y="572"/>
                      </a:cubicBezTo>
                      <a:cubicBezTo>
                        <a:pt x="841" y="570"/>
                        <a:pt x="841" y="569"/>
                        <a:pt x="842" y="568"/>
                      </a:cubicBezTo>
                      <a:cubicBezTo>
                        <a:pt x="842" y="566"/>
                        <a:pt x="842" y="565"/>
                        <a:pt x="843" y="564"/>
                      </a:cubicBezTo>
                      <a:cubicBezTo>
                        <a:pt x="843" y="564"/>
                        <a:pt x="843" y="564"/>
                        <a:pt x="843" y="564"/>
                      </a:cubicBezTo>
                      <a:cubicBezTo>
                        <a:pt x="844" y="563"/>
                        <a:pt x="845" y="563"/>
                        <a:pt x="845" y="560"/>
                      </a:cubicBezTo>
                      <a:cubicBezTo>
                        <a:pt x="846" y="558"/>
                        <a:pt x="846" y="554"/>
                        <a:pt x="848" y="553"/>
                      </a:cubicBezTo>
                      <a:cubicBezTo>
                        <a:pt x="847" y="554"/>
                        <a:pt x="847" y="555"/>
                        <a:pt x="848" y="557"/>
                      </a:cubicBezTo>
                      <a:cubicBezTo>
                        <a:pt x="848" y="555"/>
                        <a:pt x="848" y="558"/>
                        <a:pt x="848" y="558"/>
                      </a:cubicBezTo>
                      <a:cubicBezTo>
                        <a:pt x="848" y="559"/>
                        <a:pt x="848" y="560"/>
                        <a:pt x="848" y="562"/>
                      </a:cubicBezTo>
                      <a:close/>
                      <a:moveTo>
                        <a:pt x="222" y="809"/>
                      </a:moveTo>
                      <a:cubicBezTo>
                        <a:pt x="221" y="809"/>
                        <a:pt x="220" y="809"/>
                        <a:pt x="219" y="808"/>
                      </a:cubicBezTo>
                      <a:cubicBezTo>
                        <a:pt x="220" y="808"/>
                        <a:pt x="221" y="809"/>
                        <a:pt x="222" y="809"/>
                      </a:cubicBezTo>
                      <a:cubicBezTo>
                        <a:pt x="222" y="807"/>
                        <a:pt x="220" y="805"/>
                        <a:pt x="219" y="804"/>
                      </a:cubicBezTo>
                      <a:cubicBezTo>
                        <a:pt x="219" y="804"/>
                        <a:pt x="219" y="804"/>
                        <a:pt x="219" y="804"/>
                      </a:cubicBezTo>
                      <a:cubicBezTo>
                        <a:pt x="219" y="804"/>
                        <a:pt x="220" y="803"/>
                        <a:pt x="220" y="803"/>
                      </a:cubicBezTo>
                      <a:cubicBezTo>
                        <a:pt x="221" y="804"/>
                        <a:pt x="221" y="805"/>
                        <a:pt x="222" y="805"/>
                      </a:cubicBezTo>
                      <a:cubicBezTo>
                        <a:pt x="221" y="805"/>
                        <a:pt x="223" y="804"/>
                        <a:pt x="223" y="804"/>
                      </a:cubicBezTo>
                      <a:cubicBezTo>
                        <a:pt x="223" y="804"/>
                        <a:pt x="222" y="802"/>
                        <a:pt x="222" y="802"/>
                      </a:cubicBezTo>
                      <a:cubicBezTo>
                        <a:pt x="223" y="803"/>
                        <a:pt x="224" y="802"/>
                        <a:pt x="225" y="803"/>
                      </a:cubicBezTo>
                      <a:cubicBezTo>
                        <a:pt x="224" y="804"/>
                        <a:pt x="225" y="805"/>
                        <a:pt x="224" y="806"/>
                      </a:cubicBezTo>
                      <a:cubicBezTo>
                        <a:pt x="224" y="806"/>
                        <a:pt x="224" y="806"/>
                        <a:pt x="224" y="806"/>
                      </a:cubicBezTo>
                      <a:cubicBezTo>
                        <a:pt x="223" y="805"/>
                        <a:pt x="223" y="805"/>
                        <a:pt x="223" y="805"/>
                      </a:cubicBezTo>
                      <a:cubicBezTo>
                        <a:pt x="222" y="805"/>
                        <a:pt x="222" y="805"/>
                        <a:pt x="221" y="805"/>
                      </a:cubicBezTo>
                      <a:cubicBezTo>
                        <a:pt x="222" y="806"/>
                        <a:pt x="224" y="809"/>
                        <a:pt x="225" y="810"/>
                      </a:cubicBezTo>
                      <a:cubicBezTo>
                        <a:pt x="225" y="810"/>
                        <a:pt x="226" y="810"/>
                        <a:pt x="226" y="810"/>
                      </a:cubicBezTo>
                      <a:cubicBezTo>
                        <a:pt x="226" y="810"/>
                        <a:pt x="226" y="810"/>
                        <a:pt x="226" y="810"/>
                      </a:cubicBezTo>
                      <a:cubicBezTo>
                        <a:pt x="228" y="811"/>
                        <a:pt x="229" y="812"/>
                        <a:pt x="231" y="812"/>
                      </a:cubicBezTo>
                      <a:cubicBezTo>
                        <a:pt x="230" y="812"/>
                        <a:pt x="230" y="812"/>
                        <a:pt x="230" y="811"/>
                      </a:cubicBezTo>
                      <a:cubicBezTo>
                        <a:pt x="231" y="811"/>
                        <a:pt x="231" y="812"/>
                        <a:pt x="232" y="813"/>
                      </a:cubicBezTo>
                      <a:cubicBezTo>
                        <a:pt x="233" y="814"/>
                        <a:pt x="235" y="814"/>
                        <a:pt x="236" y="814"/>
                      </a:cubicBezTo>
                      <a:cubicBezTo>
                        <a:pt x="235" y="811"/>
                        <a:pt x="234" y="810"/>
                        <a:pt x="233" y="808"/>
                      </a:cubicBezTo>
                      <a:cubicBezTo>
                        <a:pt x="235" y="807"/>
                        <a:pt x="236" y="807"/>
                        <a:pt x="238" y="807"/>
                      </a:cubicBezTo>
                      <a:cubicBezTo>
                        <a:pt x="238" y="805"/>
                        <a:pt x="239" y="805"/>
                        <a:pt x="241" y="805"/>
                      </a:cubicBezTo>
                      <a:cubicBezTo>
                        <a:pt x="241" y="805"/>
                        <a:pt x="240" y="803"/>
                        <a:pt x="239" y="803"/>
                      </a:cubicBezTo>
                      <a:cubicBezTo>
                        <a:pt x="239" y="802"/>
                        <a:pt x="238" y="803"/>
                        <a:pt x="238" y="803"/>
                      </a:cubicBezTo>
                      <a:cubicBezTo>
                        <a:pt x="237" y="802"/>
                        <a:pt x="236" y="800"/>
                        <a:pt x="236" y="800"/>
                      </a:cubicBezTo>
                      <a:cubicBezTo>
                        <a:pt x="235" y="798"/>
                        <a:pt x="235" y="796"/>
                        <a:pt x="237" y="796"/>
                      </a:cubicBezTo>
                      <a:cubicBezTo>
                        <a:pt x="236" y="795"/>
                        <a:pt x="234" y="794"/>
                        <a:pt x="234" y="794"/>
                      </a:cubicBezTo>
                      <a:cubicBezTo>
                        <a:pt x="234" y="793"/>
                        <a:pt x="234" y="792"/>
                        <a:pt x="234" y="792"/>
                      </a:cubicBezTo>
                      <a:cubicBezTo>
                        <a:pt x="235" y="792"/>
                        <a:pt x="238" y="796"/>
                        <a:pt x="239" y="792"/>
                      </a:cubicBezTo>
                      <a:cubicBezTo>
                        <a:pt x="239" y="791"/>
                        <a:pt x="237" y="790"/>
                        <a:pt x="237" y="788"/>
                      </a:cubicBezTo>
                      <a:cubicBezTo>
                        <a:pt x="237" y="787"/>
                        <a:pt x="238" y="786"/>
                        <a:pt x="239" y="785"/>
                      </a:cubicBezTo>
                      <a:cubicBezTo>
                        <a:pt x="240" y="783"/>
                        <a:pt x="241" y="783"/>
                        <a:pt x="242" y="781"/>
                      </a:cubicBezTo>
                      <a:cubicBezTo>
                        <a:pt x="241" y="781"/>
                        <a:pt x="240" y="780"/>
                        <a:pt x="239" y="780"/>
                      </a:cubicBezTo>
                      <a:cubicBezTo>
                        <a:pt x="240" y="779"/>
                        <a:pt x="240" y="779"/>
                        <a:pt x="240" y="779"/>
                      </a:cubicBezTo>
                      <a:cubicBezTo>
                        <a:pt x="240" y="778"/>
                        <a:pt x="239" y="778"/>
                        <a:pt x="239" y="777"/>
                      </a:cubicBezTo>
                      <a:cubicBezTo>
                        <a:pt x="239" y="777"/>
                        <a:pt x="238" y="777"/>
                        <a:pt x="238" y="776"/>
                      </a:cubicBezTo>
                      <a:cubicBezTo>
                        <a:pt x="237" y="776"/>
                        <a:pt x="236" y="776"/>
                        <a:pt x="235" y="776"/>
                      </a:cubicBezTo>
                      <a:cubicBezTo>
                        <a:pt x="235" y="776"/>
                        <a:pt x="234" y="775"/>
                        <a:pt x="234" y="775"/>
                      </a:cubicBezTo>
                      <a:cubicBezTo>
                        <a:pt x="232" y="774"/>
                        <a:pt x="231" y="774"/>
                        <a:pt x="230" y="773"/>
                      </a:cubicBezTo>
                      <a:cubicBezTo>
                        <a:pt x="227" y="771"/>
                        <a:pt x="228" y="769"/>
                        <a:pt x="229" y="767"/>
                      </a:cubicBezTo>
                      <a:cubicBezTo>
                        <a:pt x="230" y="766"/>
                        <a:pt x="230" y="766"/>
                        <a:pt x="231" y="765"/>
                      </a:cubicBezTo>
                      <a:cubicBezTo>
                        <a:pt x="231" y="765"/>
                        <a:pt x="231" y="765"/>
                        <a:pt x="231" y="765"/>
                      </a:cubicBezTo>
                      <a:cubicBezTo>
                        <a:pt x="232" y="764"/>
                        <a:pt x="231" y="764"/>
                        <a:pt x="233" y="764"/>
                      </a:cubicBezTo>
                      <a:cubicBezTo>
                        <a:pt x="234" y="764"/>
                        <a:pt x="236" y="764"/>
                        <a:pt x="235" y="763"/>
                      </a:cubicBezTo>
                      <a:cubicBezTo>
                        <a:pt x="235" y="762"/>
                        <a:pt x="234" y="762"/>
                        <a:pt x="234" y="762"/>
                      </a:cubicBezTo>
                      <a:cubicBezTo>
                        <a:pt x="234" y="761"/>
                        <a:pt x="235" y="759"/>
                        <a:pt x="235" y="759"/>
                      </a:cubicBezTo>
                      <a:cubicBezTo>
                        <a:pt x="235" y="758"/>
                        <a:pt x="234" y="756"/>
                        <a:pt x="234" y="755"/>
                      </a:cubicBezTo>
                      <a:cubicBezTo>
                        <a:pt x="233" y="752"/>
                        <a:pt x="234" y="752"/>
                        <a:pt x="236" y="750"/>
                      </a:cubicBezTo>
                      <a:cubicBezTo>
                        <a:pt x="235" y="750"/>
                        <a:pt x="233" y="750"/>
                        <a:pt x="233" y="749"/>
                      </a:cubicBezTo>
                      <a:cubicBezTo>
                        <a:pt x="234" y="749"/>
                        <a:pt x="236" y="749"/>
                        <a:pt x="237" y="750"/>
                      </a:cubicBezTo>
                      <a:cubicBezTo>
                        <a:pt x="238" y="750"/>
                        <a:pt x="238" y="751"/>
                        <a:pt x="240" y="750"/>
                      </a:cubicBezTo>
                      <a:cubicBezTo>
                        <a:pt x="241" y="748"/>
                        <a:pt x="239" y="746"/>
                        <a:pt x="237" y="746"/>
                      </a:cubicBezTo>
                      <a:cubicBezTo>
                        <a:pt x="237" y="747"/>
                        <a:pt x="237" y="747"/>
                        <a:pt x="237" y="748"/>
                      </a:cubicBezTo>
                      <a:cubicBezTo>
                        <a:pt x="236" y="747"/>
                        <a:pt x="234" y="747"/>
                        <a:pt x="233" y="746"/>
                      </a:cubicBezTo>
                      <a:cubicBezTo>
                        <a:pt x="232" y="746"/>
                        <a:pt x="231" y="746"/>
                        <a:pt x="232" y="745"/>
                      </a:cubicBezTo>
                      <a:cubicBezTo>
                        <a:pt x="231" y="744"/>
                        <a:pt x="231" y="743"/>
                        <a:pt x="231" y="743"/>
                      </a:cubicBezTo>
                      <a:cubicBezTo>
                        <a:pt x="231" y="743"/>
                        <a:pt x="229" y="742"/>
                        <a:pt x="229" y="742"/>
                      </a:cubicBezTo>
                      <a:cubicBezTo>
                        <a:pt x="229" y="742"/>
                        <a:pt x="229" y="741"/>
                        <a:pt x="229" y="741"/>
                      </a:cubicBezTo>
                      <a:cubicBezTo>
                        <a:pt x="229" y="740"/>
                        <a:pt x="228" y="740"/>
                        <a:pt x="229" y="739"/>
                      </a:cubicBezTo>
                      <a:cubicBezTo>
                        <a:pt x="229" y="737"/>
                        <a:pt x="230" y="738"/>
                        <a:pt x="232" y="739"/>
                      </a:cubicBezTo>
                      <a:cubicBezTo>
                        <a:pt x="232" y="739"/>
                        <a:pt x="233" y="739"/>
                        <a:pt x="233" y="740"/>
                      </a:cubicBezTo>
                      <a:cubicBezTo>
                        <a:pt x="234" y="740"/>
                        <a:pt x="235" y="741"/>
                        <a:pt x="236" y="741"/>
                      </a:cubicBezTo>
                      <a:cubicBezTo>
                        <a:pt x="237" y="741"/>
                        <a:pt x="238" y="741"/>
                        <a:pt x="238" y="741"/>
                      </a:cubicBezTo>
                      <a:cubicBezTo>
                        <a:pt x="240" y="740"/>
                        <a:pt x="239" y="740"/>
                        <a:pt x="240" y="739"/>
                      </a:cubicBezTo>
                      <a:cubicBezTo>
                        <a:pt x="242" y="737"/>
                        <a:pt x="242" y="737"/>
                        <a:pt x="241" y="735"/>
                      </a:cubicBezTo>
                      <a:cubicBezTo>
                        <a:pt x="241" y="734"/>
                        <a:pt x="241" y="733"/>
                        <a:pt x="241" y="733"/>
                      </a:cubicBezTo>
                      <a:cubicBezTo>
                        <a:pt x="241" y="732"/>
                        <a:pt x="241" y="731"/>
                        <a:pt x="241" y="730"/>
                      </a:cubicBezTo>
                      <a:cubicBezTo>
                        <a:pt x="241" y="729"/>
                        <a:pt x="240" y="729"/>
                        <a:pt x="239" y="728"/>
                      </a:cubicBezTo>
                      <a:cubicBezTo>
                        <a:pt x="239" y="728"/>
                        <a:pt x="238" y="728"/>
                        <a:pt x="238" y="727"/>
                      </a:cubicBezTo>
                      <a:cubicBezTo>
                        <a:pt x="237" y="727"/>
                        <a:pt x="237" y="725"/>
                        <a:pt x="238" y="725"/>
                      </a:cubicBezTo>
                      <a:cubicBezTo>
                        <a:pt x="239" y="725"/>
                        <a:pt x="240" y="727"/>
                        <a:pt x="241" y="727"/>
                      </a:cubicBezTo>
                      <a:cubicBezTo>
                        <a:pt x="241" y="727"/>
                        <a:pt x="240" y="726"/>
                        <a:pt x="240" y="726"/>
                      </a:cubicBezTo>
                      <a:cubicBezTo>
                        <a:pt x="243" y="726"/>
                        <a:pt x="246" y="725"/>
                        <a:pt x="248" y="725"/>
                      </a:cubicBezTo>
                      <a:cubicBezTo>
                        <a:pt x="251" y="725"/>
                        <a:pt x="253" y="725"/>
                        <a:pt x="256" y="724"/>
                      </a:cubicBezTo>
                      <a:cubicBezTo>
                        <a:pt x="257" y="723"/>
                        <a:pt x="257" y="723"/>
                        <a:pt x="258" y="723"/>
                      </a:cubicBezTo>
                      <a:cubicBezTo>
                        <a:pt x="259" y="723"/>
                        <a:pt x="260" y="723"/>
                        <a:pt x="261" y="722"/>
                      </a:cubicBezTo>
                      <a:cubicBezTo>
                        <a:pt x="262" y="721"/>
                        <a:pt x="263" y="720"/>
                        <a:pt x="263" y="718"/>
                      </a:cubicBezTo>
                      <a:cubicBezTo>
                        <a:pt x="264" y="717"/>
                        <a:pt x="265" y="716"/>
                        <a:pt x="264" y="715"/>
                      </a:cubicBezTo>
                      <a:cubicBezTo>
                        <a:pt x="264" y="715"/>
                        <a:pt x="265" y="713"/>
                        <a:pt x="265" y="713"/>
                      </a:cubicBezTo>
                      <a:cubicBezTo>
                        <a:pt x="265" y="712"/>
                        <a:pt x="266" y="710"/>
                        <a:pt x="265" y="710"/>
                      </a:cubicBezTo>
                      <a:cubicBezTo>
                        <a:pt x="264" y="709"/>
                        <a:pt x="262" y="709"/>
                        <a:pt x="261" y="709"/>
                      </a:cubicBezTo>
                      <a:cubicBezTo>
                        <a:pt x="260" y="708"/>
                        <a:pt x="260" y="707"/>
                        <a:pt x="260" y="706"/>
                      </a:cubicBezTo>
                      <a:cubicBezTo>
                        <a:pt x="259" y="704"/>
                        <a:pt x="258" y="703"/>
                        <a:pt x="256" y="701"/>
                      </a:cubicBezTo>
                      <a:cubicBezTo>
                        <a:pt x="254" y="700"/>
                        <a:pt x="252" y="698"/>
                        <a:pt x="251" y="696"/>
                      </a:cubicBezTo>
                      <a:cubicBezTo>
                        <a:pt x="251" y="695"/>
                        <a:pt x="250" y="695"/>
                        <a:pt x="250" y="694"/>
                      </a:cubicBezTo>
                      <a:cubicBezTo>
                        <a:pt x="250" y="694"/>
                        <a:pt x="251" y="693"/>
                        <a:pt x="251" y="693"/>
                      </a:cubicBezTo>
                      <a:cubicBezTo>
                        <a:pt x="251" y="691"/>
                        <a:pt x="251" y="690"/>
                        <a:pt x="250" y="688"/>
                      </a:cubicBezTo>
                      <a:cubicBezTo>
                        <a:pt x="252" y="688"/>
                        <a:pt x="251" y="690"/>
                        <a:pt x="252" y="691"/>
                      </a:cubicBezTo>
                      <a:cubicBezTo>
                        <a:pt x="252" y="693"/>
                        <a:pt x="253" y="695"/>
                        <a:pt x="255" y="696"/>
                      </a:cubicBezTo>
                      <a:cubicBezTo>
                        <a:pt x="257" y="697"/>
                        <a:pt x="258" y="697"/>
                        <a:pt x="259" y="698"/>
                      </a:cubicBezTo>
                      <a:cubicBezTo>
                        <a:pt x="260" y="698"/>
                        <a:pt x="261" y="699"/>
                        <a:pt x="263" y="700"/>
                      </a:cubicBezTo>
                      <a:cubicBezTo>
                        <a:pt x="264" y="700"/>
                        <a:pt x="265" y="701"/>
                        <a:pt x="267" y="700"/>
                      </a:cubicBezTo>
                      <a:cubicBezTo>
                        <a:pt x="267" y="700"/>
                        <a:pt x="267" y="700"/>
                        <a:pt x="268" y="699"/>
                      </a:cubicBezTo>
                      <a:cubicBezTo>
                        <a:pt x="269" y="700"/>
                        <a:pt x="269" y="700"/>
                        <a:pt x="270" y="700"/>
                      </a:cubicBezTo>
                      <a:cubicBezTo>
                        <a:pt x="272" y="700"/>
                        <a:pt x="274" y="700"/>
                        <a:pt x="275" y="700"/>
                      </a:cubicBezTo>
                      <a:cubicBezTo>
                        <a:pt x="277" y="700"/>
                        <a:pt x="279" y="697"/>
                        <a:pt x="279" y="696"/>
                      </a:cubicBezTo>
                      <a:cubicBezTo>
                        <a:pt x="280" y="694"/>
                        <a:pt x="280" y="693"/>
                        <a:pt x="281" y="692"/>
                      </a:cubicBezTo>
                      <a:cubicBezTo>
                        <a:pt x="282" y="691"/>
                        <a:pt x="284" y="690"/>
                        <a:pt x="284" y="688"/>
                      </a:cubicBezTo>
                      <a:cubicBezTo>
                        <a:pt x="284" y="687"/>
                        <a:pt x="283" y="686"/>
                        <a:pt x="282" y="686"/>
                      </a:cubicBezTo>
                      <a:cubicBezTo>
                        <a:pt x="282" y="685"/>
                        <a:pt x="284" y="684"/>
                        <a:pt x="284" y="683"/>
                      </a:cubicBezTo>
                      <a:cubicBezTo>
                        <a:pt x="284" y="683"/>
                        <a:pt x="284" y="683"/>
                        <a:pt x="285" y="683"/>
                      </a:cubicBezTo>
                      <a:cubicBezTo>
                        <a:pt x="284" y="682"/>
                        <a:pt x="285" y="681"/>
                        <a:pt x="285" y="681"/>
                      </a:cubicBezTo>
                      <a:cubicBezTo>
                        <a:pt x="286" y="679"/>
                        <a:pt x="286" y="679"/>
                        <a:pt x="287" y="679"/>
                      </a:cubicBezTo>
                      <a:cubicBezTo>
                        <a:pt x="288" y="678"/>
                        <a:pt x="288" y="678"/>
                        <a:pt x="288" y="678"/>
                      </a:cubicBezTo>
                      <a:cubicBezTo>
                        <a:pt x="288" y="678"/>
                        <a:pt x="288" y="677"/>
                        <a:pt x="289" y="677"/>
                      </a:cubicBezTo>
                      <a:cubicBezTo>
                        <a:pt x="289" y="677"/>
                        <a:pt x="289" y="676"/>
                        <a:pt x="289" y="675"/>
                      </a:cubicBezTo>
                      <a:cubicBezTo>
                        <a:pt x="290" y="674"/>
                        <a:pt x="290" y="673"/>
                        <a:pt x="291" y="673"/>
                      </a:cubicBezTo>
                      <a:cubicBezTo>
                        <a:pt x="291" y="674"/>
                        <a:pt x="291" y="674"/>
                        <a:pt x="292" y="674"/>
                      </a:cubicBezTo>
                      <a:cubicBezTo>
                        <a:pt x="292" y="674"/>
                        <a:pt x="293" y="674"/>
                        <a:pt x="293" y="674"/>
                      </a:cubicBezTo>
                      <a:cubicBezTo>
                        <a:pt x="294" y="674"/>
                        <a:pt x="294" y="673"/>
                        <a:pt x="294" y="675"/>
                      </a:cubicBezTo>
                      <a:cubicBezTo>
                        <a:pt x="294" y="675"/>
                        <a:pt x="294" y="676"/>
                        <a:pt x="294" y="677"/>
                      </a:cubicBezTo>
                      <a:cubicBezTo>
                        <a:pt x="294" y="678"/>
                        <a:pt x="293" y="680"/>
                        <a:pt x="292" y="680"/>
                      </a:cubicBezTo>
                      <a:cubicBezTo>
                        <a:pt x="292" y="683"/>
                        <a:pt x="295" y="677"/>
                        <a:pt x="295" y="677"/>
                      </a:cubicBezTo>
                      <a:cubicBezTo>
                        <a:pt x="295" y="677"/>
                        <a:pt x="295" y="676"/>
                        <a:pt x="295" y="676"/>
                      </a:cubicBezTo>
                      <a:cubicBezTo>
                        <a:pt x="296" y="676"/>
                        <a:pt x="296" y="676"/>
                        <a:pt x="295" y="675"/>
                      </a:cubicBezTo>
                      <a:cubicBezTo>
                        <a:pt x="296" y="675"/>
                        <a:pt x="296" y="674"/>
                        <a:pt x="296" y="674"/>
                      </a:cubicBezTo>
                      <a:cubicBezTo>
                        <a:pt x="296" y="674"/>
                        <a:pt x="296" y="673"/>
                        <a:pt x="296" y="672"/>
                      </a:cubicBezTo>
                      <a:cubicBezTo>
                        <a:pt x="297" y="673"/>
                        <a:pt x="297" y="672"/>
                        <a:pt x="296" y="671"/>
                      </a:cubicBezTo>
                      <a:cubicBezTo>
                        <a:pt x="297" y="671"/>
                        <a:pt x="297" y="668"/>
                        <a:pt x="298" y="668"/>
                      </a:cubicBezTo>
                      <a:cubicBezTo>
                        <a:pt x="298" y="667"/>
                        <a:pt x="299" y="666"/>
                        <a:pt x="300" y="666"/>
                      </a:cubicBezTo>
                      <a:cubicBezTo>
                        <a:pt x="301" y="664"/>
                        <a:pt x="304" y="663"/>
                        <a:pt x="304" y="661"/>
                      </a:cubicBezTo>
                      <a:cubicBezTo>
                        <a:pt x="304" y="660"/>
                        <a:pt x="304" y="658"/>
                        <a:pt x="304" y="658"/>
                      </a:cubicBezTo>
                      <a:cubicBezTo>
                        <a:pt x="304" y="658"/>
                        <a:pt x="303" y="657"/>
                        <a:pt x="303" y="656"/>
                      </a:cubicBezTo>
                      <a:cubicBezTo>
                        <a:pt x="303" y="656"/>
                        <a:pt x="304" y="656"/>
                        <a:pt x="304" y="655"/>
                      </a:cubicBezTo>
                      <a:cubicBezTo>
                        <a:pt x="304" y="655"/>
                        <a:pt x="304" y="653"/>
                        <a:pt x="303" y="653"/>
                      </a:cubicBezTo>
                      <a:cubicBezTo>
                        <a:pt x="303" y="652"/>
                        <a:pt x="302" y="653"/>
                        <a:pt x="302" y="652"/>
                      </a:cubicBezTo>
                      <a:cubicBezTo>
                        <a:pt x="302" y="652"/>
                        <a:pt x="302" y="651"/>
                        <a:pt x="302" y="651"/>
                      </a:cubicBezTo>
                      <a:cubicBezTo>
                        <a:pt x="302" y="650"/>
                        <a:pt x="301" y="651"/>
                        <a:pt x="301" y="649"/>
                      </a:cubicBezTo>
                      <a:cubicBezTo>
                        <a:pt x="302" y="649"/>
                        <a:pt x="301" y="645"/>
                        <a:pt x="300" y="645"/>
                      </a:cubicBezTo>
                      <a:cubicBezTo>
                        <a:pt x="301" y="645"/>
                        <a:pt x="301" y="644"/>
                        <a:pt x="301" y="643"/>
                      </a:cubicBezTo>
                      <a:cubicBezTo>
                        <a:pt x="302" y="643"/>
                        <a:pt x="302" y="643"/>
                        <a:pt x="302" y="642"/>
                      </a:cubicBezTo>
                      <a:cubicBezTo>
                        <a:pt x="302" y="642"/>
                        <a:pt x="301" y="641"/>
                        <a:pt x="301" y="641"/>
                      </a:cubicBezTo>
                      <a:cubicBezTo>
                        <a:pt x="302" y="640"/>
                        <a:pt x="303" y="640"/>
                        <a:pt x="304" y="640"/>
                      </a:cubicBezTo>
                      <a:cubicBezTo>
                        <a:pt x="305" y="640"/>
                        <a:pt x="305" y="639"/>
                        <a:pt x="306" y="639"/>
                      </a:cubicBezTo>
                      <a:cubicBezTo>
                        <a:pt x="307" y="637"/>
                        <a:pt x="309" y="637"/>
                        <a:pt x="310" y="636"/>
                      </a:cubicBezTo>
                      <a:cubicBezTo>
                        <a:pt x="312" y="636"/>
                        <a:pt x="313" y="635"/>
                        <a:pt x="313" y="635"/>
                      </a:cubicBezTo>
                      <a:cubicBezTo>
                        <a:pt x="314" y="634"/>
                        <a:pt x="314" y="634"/>
                        <a:pt x="314" y="634"/>
                      </a:cubicBezTo>
                      <a:cubicBezTo>
                        <a:pt x="315" y="634"/>
                        <a:pt x="315" y="634"/>
                        <a:pt x="316" y="633"/>
                      </a:cubicBezTo>
                      <a:cubicBezTo>
                        <a:pt x="316" y="633"/>
                        <a:pt x="316" y="633"/>
                        <a:pt x="316" y="632"/>
                      </a:cubicBezTo>
                      <a:cubicBezTo>
                        <a:pt x="315" y="632"/>
                        <a:pt x="316" y="631"/>
                        <a:pt x="316" y="632"/>
                      </a:cubicBezTo>
                      <a:cubicBezTo>
                        <a:pt x="317" y="632"/>
                        <a:pt x="317" y="631"/>
                        <a:pt x="318" y="631"/>
                      </a:cubicBezTo>
                      <a:cubicBezTo>
                        <a:pt x="320" y="631"/>
                        <a:pt x="319" y="631"/>
                        <a:pt x="320" y="631"/>
                      </a:cubicBezTo>
                      <a:cubicBezTo>
                        <a:pt x="322" y="631"/>
                        <a:pt x="324" y="630"/>
                        <a:pt x="327" y="630"/>
                      </a:cubicBezTo>
                      <a:cubicBezTo>
                        <a:pt x="326" y="629"/>
                        <a:pt x="326" y="628"/>
                        <a:pt x="325" y="627"/>
                      </a:cubicBezTo>
                      <a:cubicBezTo>
                        <a:pt x="326" y="627"/>
                        <a:pt x="327" y="626"/>
                        <a:pt x="328" y="626"/>
                      </a:cubicBezTo>
                      <a:cubicBezTo>
                        <a:pt x="329" y="626"/>
                        <a:pt x="330" y="626"/>
                        <a:pt x="331" y="626"/>
                      </a:cubicBezTo>
                      <a:cubicBezTo>
                        <a:pt x="333" y="625"/>
                        <a:pt x="333" y="625"/>
                        <a:pt x="334" y="625"/>
                      </a:cubicBezTo>
                      <a:cubicBezTo>
                        <a:pt x="334" y="625"/>
                        <a:pt x="335" y="625"/>
                        <a:pt x="335" y="625"/>
                      </a:cubicBezTo>
                      <a:cubicBezTo>
                        <a:pt x="336" y="625"/>
                        <a:pt x="337" y="625"/>
                        <a:pt x="338" y="625"/>
                      </a:cubicBezTo>
                      <a:cubicBezTo>
                        <a:pt x="338" y="624"/>
                        <a:pt x="337" y="623"/>
                        <a:pt x="338" y="623"/>
                      </a:cubicBezTo>
                      <a:cubicBezTo>
                        <a:pt x="339" y="623"/>
                        <a:pt x="339" y="624"/>
                        <a:pt x="340" y="624"/>
                      </a:cubicBezTo>
                      <a:cubicBezTo>
                        <a:pt x="341" y="625"/>
                        <a:pt x="343" y="625"/>
                        <a:pt x="344" y="624"/>
                      </a:cubicBezTo>
                      <a:cubicBezTo>
                        <a:pt x="345" y="623"/>
                        <a:pt x="344" y="622"/>
                        <a:pt x="345" y="622"/>
                      </a:cubicBezTo>
                      <a:cubicBezTo>
                        <a:pt x="345" y="621"/>
                        <a:pt x="345" y="621"/>
                        <a:pt x="346" y="621"/>
                      </a:cubicBezTo>
                      <a:cubicBezTo>
                        <a:pt x="347" y="620"/>
                        <a:pt x="349" y="619"/>
                        <a:pt x="349" y="619"/>
                      </a:cubicBezTo>
                      <a:cubicBezTo>
                        <a:pt x="348" y="617"/>
                        <a:pt x="347" y="616"/>
                        <a:pt x="347" y="614"/>
                      </a:cubicBezTo>
                      <a:cubicBezTo>
                        <a:pt x="348" y="613"/>
                        <a:pt x="350" y="611"/>
                        <a:pt x="352" y="609"/>
                      </a:cubicBezTo>
                      <a:cubicBezTo>
                        <a:pt x="353" y="607"/>
                        <a:pt x="354" y="605"/>
                        <a:pt x="355" y="603"/>
                      </a:cubicBezTo>
                      <a:cubicBezTo>
                        <a:pt x="356" y="603"/>
                        <a:pt x="356" y="602"/>
                        <a:pt x="357" y="602"/>
                      </a:cubicBezTo>
                      <a:cubicBezTo>
                        <a:pt x="357" y="602"/>
                        <a:pt x="358" y="601"/>
                        <a:pt x="357" y="600"/>
                      </a:cubicBezTo>
                      <a:cubicBezTo>
                        <a:pt x="358" y="600"/>
                        <a:pt x="359" y="599"/>
                        <a:pt x="359" y="599"/>
                      </a:cubicBezTo>
                      <a:cubicBezTo>
                        <a:pt x="359" y="597"/>
                        <a:pt x="359" y="595"/>
                        <a:pt x="359" y="593"/>
                      </a:cubicBezTo>
                      <a:cubicBezTo>
                        <a:pt x="359" y="592"/>
                        <a:pt x="360" y="591"/>
                        <a:pt x="361" y="591"/>
                      </a:cubicBezTo>
                      <a:cubicBezTo>
                        <a:pt x="362" y="590"/>
                        <a:pt x="363" y="590"/>
                        <a:pt x="362" y="588"/>
                      </a:cubicBezTo>
                      <a:cubicBezTo>
                        <a:pt x="362" y="588"/>
                        <a:pt x="360" y="586"/>
                        <a:pt x="362" y="586"/>
                      </a:cubicBezTo>
                      <a:cubicBezTo>
                        <a:pt x="362" y="585"/>
                        <a:pt x="362" y="584"/>
                        <a:pt x="362" y="583"/>
                      </a:cubicBezTo>
                      <a:cubicBezTo>
                        <a:pt x="363" y="582"/>
                        <a:pt x="364" y="580"/>
                        <a:pt x="364" y="580"/>
                      </a:cubicBezTo>
                      <a:cubicBezTo>
                        <a:pt x="364" y="579"/>
                        <a:pt x="363" y="576"/>
                        <a:pt x="364" y="576"/>
                      </a:cubicBezTo>
                      <a:cubicBezTo>
                        <a:pt x="364" y="574"/>
                        <a:pt x="364" y="573"/>
                        <a:pt x="363" y="571"/>
                      </a:cubicBezTo>
                      <a:cubicBezTo>
                        <a:pt x="363" y="570"/>
                        <a:pt x="364" y="567"/>
                        <a:pt x="363" y="567"/>
                      </a:cubicBezTo>
                      <a:cubicBezTo>
                        <a:pt x="363" y="566"/>
                        <a:pt x="364" y="563"/>
                        <a:pt x="361" y="563"/>
                      </a:cubicBezTo>
                      <a:cubicBezTo>
                        <a:pt x="361" y="562"/>
                        <a:pt x="363" y="561"/>
                        <a:pt x="363" y="560"/>
                      </a:cubicBezTo>
                      <a:cubicBezTo>
                        <a:pt x="363" y="560"/>
                        <a:pt x="363" y="560"/>
                        <a:pt x="363" y="559"/>
                      </a:cubicBezTo>
                      <a:cubicBezTo>
                        <a:pt x="363" y="559"/>
                        <a:pt x="363" y="559"/>
                        <a:pt x="363" y="558"/>
                      </a:cubicBezTo>
                      <a:cubicBezTo>
                        <a:pt x="365" y="558"/>
                        <a:pt x="366" y="554"/>
                        <a:pt x="366" y="553"/>
                      </a:cubicBezTo>
                      <a:cubicBezTo>
                        <a:pt x="368" y="553"/>
                        <a:pt x="368" y="553"/>
                        <a:pt x="370" y="555"/>
                      </a:cubicBezTo>
                      <a:cubicBezTo>
                        <a:pt x="370" y="553"/>
                        <a:pt x="371" y="551"/>
                        <a:pt x="372" y="550"/>
                      </a:cubicBezTo>
                      <a:cubicBezTo>
                        <a:pt x="373" y="550"/>
                        <a:pt x="373" y="550"/>
                        <a:pt x="374" y="549"/>
                      </a:cubicBezTo>
                      <a:cubicBezTo>
                        <a:pt x="374" y="548"/>
                        <a:pt x="374" y="547"/>
                        <a:pt x="374" y="546"/>
                      </a:cubicBezTo>
                      <a:cubicBezTo>
                        <a:pt x="375" y="545"/>
                        <a:pt x="377" y="541"/>
                        <a:pt x="379" y="539"/>
                      </a:cubicBezTo>
                      <a:cubicBezTo>
                        <a:pt x="381" y="538"/>
                        <a:pt x="384" y="536"/>
                        <a:pt x="387" y="534"/>
                      </a:cubicBezTo>
                      <a:cubicBezTo>
                        <a:pt x="387" y="534"/>
                        <a:pt x="388" y="533"/>
                        <a:pt x="389" y="533"/>
                      </a:cubicBezTo>
                      <a:cubicBezTo>
                        <a:pt x="389" y="533"/>
                        <a:pt x="389" y="532"/>
                        <a:pt x="389" y="532"/>
                      </a:cubicBezTo>
                      <a:cubicBezTo>
                        <a:pt x="390" y="531"/>
                        <a:pt x="391" y="529"/>
                        <a:pt x="391" y="528"/>
                      </a:cubicBezTo>
                      <a:cubicBezTo>
                        <a:pt x="392" y="528"/>
                        <a:pt x="393" y="525"/>
                        <a:pt x="393" y="524"/>
                      </a:cubicBezTo>
                      <a:cubicBezTo>
                        <a:pt x="395" y="524"/>
                        <a:pt x="393" y="524"/>
                        <a:pt x="394" y="524"/>
                      </a:cubicBezTo>
                      <a:cubicBezTo>
                        <a:pt x="394" y="523"/>
                        <a:pt x="394" y="522"/>
                        <a:pt x="394" y="522"/>
                      </a:cubicBezTo>
                      <a:cubicBezTo>
                        <a:pt x="394" y="521"/>
                        <a:pt x="394" y="521"/>
                        <a:pt x="394" y="520"/>
                      </a:cubicBezTo>
                      <a:cubicBezTo>
                        <a:pt x="395" y="520"/>
                        <a:pt x="395" y="515"/>
                        <a:pt x="393" y="515"/>
                      </a:cubicBezTo>
                      <a:cubicBezTo>
                        <a:pt x="394" y="511"/>
                        <a:pt x="391" y="508"/>
                        <a:pt x="389" y="505"/>
                      </a:cubicBezTo>
                      <a:cubicBezTo>
                        <a:pt x="389" y="504"/>
                        <a:pt x="388" y="503"/>
                        <a:pt x="387" y="501"/>
                      </a:cubicBezTo>
                      <a:cubicBezTo>
                        <a:pt x="386" y="501"/>
                        <a:pt x="384" y="500"/>
                        <a:pt x="383" y="500"/>
                      </a:cubicBezTo>
                      <a:cubicBezTo>
                        <a:pt x="383" y="500"/>
                        <a:pt x="382" y="501"/>
                        <a:pt x="381" y="501"/>
                      </a:cubicBezTo>
                      <a:cubicBezTo>
                        <a:pt x="381" y="499"/>
                        <a:pt x="379" y="499"/>
                        <a:pt x="377" y="499"/>
                      </a:cubicBezTo>
                      <a:cubicBezTo>
                        <a:pt x="377" y="499"/>
                        <a:pt x="377" y="500"/>
                        <a:pt x="376" y="500"/>
                      </a:cubicBezTo>
                      <a:cubicBezTo>
                        <a:pt x="376" y="500"/>
                        <a:pt x="376" y="500"/>
                        <a:pt x="376" y="499"/>
                      </a:cubicBezTo>
                      <a:cubicBezTo>
                        <a:pt x="376" y="499"/>
                        <a:pt x="376" y="499"/>
                        <a:pt x="376" y="499"/>
                      </a:cubicBezTo>
                      <a:cubicBezTo>
                        <a:pt x="375" y="498"/>
                        <a:pt x="375" y="498"/>
                        <a:pt x="374" y="497"/>
                      </a:cubicBezTo>
                      <a:cubicBezTo>
                        <a:pt x="372" y="495"/>
                        <a:pt x="369" y="493"/>
                        <a:pt x="366" y="491"/>
                      </a:cubicBezTo>
                      <a:cubicBezTo>
                        <a:pt x="365" y="490"/>
                        <a:pt x="364" y="490"/>
                        <a:pt x="363" y="489"/>
                      </a:cubicBezTo>
                      <a:cubicBezTo>
                        <a:pt x="361" y="488"/>
                        <a:pt x="361" y="488"/>
                        <a:pt x="360" y="487"/>
                      </a:cubicBezTo>
                      <a:cubicBezTo>
                        <a:pt x="360" y="487"/>
                        <a:pt x="359" y="487"/>
                        <a:pt x="359" y="487"/>
                      </a:cubicBezTo>
                      <a:cubicBezTo>
                        <a:pt x="358" y="487"/>
                        <a:pt x="358" y="487"/>
                        <a:pt x="358" y="487"/>
                      </a:cubicBezTo>
                      <a:cubicBezTo>
                        <a:pt x="358" y="487"/>
                        <a:pt x="357" y="486"/>
                        <a:pt x="356" y="486"/>
                      </a:cubicBezTo>
                      <a:cubicBezTo>
                        <a:pt x="355" y="485"/>
                        <a:pt x="353" y="486"/>
                        <a:pt x="351" y="486"/>
                      </a:cubicBezTo>
                      <a:cubicBezTo>
                        <a:pt x="351" y="485"/>
                        <a:pt x="346" y="485"/>
                        <a:pt x="345" y="485"/>
                      </a:cubicBezTo>
                      <a:cubicBezTo>
                        <a:pt x="345" y="485"/>
                        <a:pt x="343" y="484"/>
                        <a:pt x="343" y="484"/>
                      </a:cubicBezTo>
                      <a:cubicBezTo>
                        <a:pt x="343" y="483"/>
                        <a:pt x="343" y="483"/>
                        <a:pt x="342" y="484"/>
                      </a:cubicBezTo>
                      <a:cubicBezTo>
                        <a:pt x="341" y="483"/>
                        <a:pt x="340" y="483"/>
                        <a:pt x="340" y="484"/>
                      </a:cubicBezTo>
                      <a:cubicBezTo>
                        <a:pt x="339" y="484"/>
                        <a:pt x="340" y="485"/>
                        <a:pt x="339" y="484"/>
                      </a:cubicBezTo>
                      <a:cubicBezTo>
                        <a:pt x="339" y="484"/>
                        <a:pt x="338" y="483"/>
                        <a:pt x="338" y="483"/>
                      </a:cubicBezTo>
                      <a:cubicBezTo>
                        <a:pt x="337" y="482"/>
                        <a:pt x="335" y="482"/>
                        <a:pt x="333" y="482"/>
                      </a:cubicBezTo>
                      <a:cubicBezTo>
                        <a:pt x="333" y="483"/>
                        <a:pt x="332" y="481"/>
                        <a:pt x="331" y="482"/>
                      </a:cubicBezTo>
                      <a:cubicBezTo>
                        <a:pt x="330" y="482"/>
                        <a:pt x="330" y="484"/>
                        <a:pt x="329" y="485"/>
                      </a:cubicBezTo>
                      <a:cubicBezTo>
                        <a:pt x="328" y="485"/>
                        <a:pt x="327" y="485"/>
                        <a:pt x="327" y="485"/>
                      </a:cubicBezTo>
                      <a:cubicBezTo>
                        <a:pt x="325" y="485"/>
                        <a:pt x="326" y="483"/>
                        <a:pt x="326" y="482"/>
                      </a:cubicBezTo>
                      <a:cubicBezTo>
                        <a:pt x="326" y="482"/>
                        <a:pt x="325" y="482"/>
                        <a:pt x="324" y="482"/>
                      </a:cubicBezTo>
                      <a:cubicBezTo>
                        <a:pt x="325" y="481"/>
                        <a:pt x="326" y="480"/>
                        <a:pt x="325" y="479"/>
                      </a:cubicBezTo>
                      <a:cubicBezTo>
                        <a:pt x="325" y="478"/>
                        <a:pt x="324" y="478"/>
                        <a:pt x="323" y="478"/>
                      </a:cubicBezTo>
                      <a:cubicBezTo>
                        <a:pt x="323" y="478"/>
                        <a:pt x="323" y="477"/>
                        <a:pt x="323" y="476"/>
                      </a:cubicBezTo>
                      <a:cubicBezTo>
                        <a:pt x="321" y="473"/>
                        <a:pt x="319" y="477"/>
                        <a:pt x="318" y="477"/>
                      </a:cubicBezTo>
                      <a:cubicBezTo>
                        <a:pt x="318" y="475"/>
                        <a:pt x="319" y="474"/>
                        <a:pt x="317" y="473"/>
                      </a:cubicBezTo>
                      <a:cubicBezTo>
                        <a:pt x="316" y="472"/>
                        <a:pt x="315" y="474"/>
                        <a:pt x="315" y="471"/>
                      </a:cubicBezTo>
                      <a:cubicBezTo>
                        <a:pt x="312" y="472"/>
                        <a:pt x="312" y="472"/>
                        <a:pt x="310" y="470"/>
                      </a:cubicBezTo>
                      <a:cubicBezTo>
                        <a:pt x="310" y="470"/>
                        <a:pt x="309" y="469"/>
                        <a:pt x="308" y="469"/>
                      </a:cubicBezTo>
                      <a:cubicBezTo>
                        <a:pt x="306" y="468"/>
                        <a:pt x="305" y="468"/>
                        <a:pt x="303" y="468"/>
                      </a:cubicBezTo>
                      <a:cubicBezTo>
                        <a:pt x="301" y="469"/>
                        <a:pt x="299" y="470"/>
                        <a:pt x="297" y="472"/>
                      </a:cubicBezTo>
                      <a:cubicBezTo>
                        <a:pt x="298" y="472"/>
                        <a:pt x="299" y="473"/>
                        <a:pt x="299" y="474"/>
                      </a:cubicBezTo>
                      <a:cubicBezTo>
                        <a:pt x="296" y="474"/>
                        <a:pt x="296" y="474"/>
                        <a:pt x="295" y="476"/>
                      </a:cubicBezTo>
                      <a:cubicBezTo>
                        <a:pt x="294" y="476"/>
                        <a:pt x="294" y="477"/>
                        <a:pt x="293" y="477"/>
                      </a:cubicBezTo>
                      <a:cubicBezTo>
                        <a:pt x="293" y="477"/>
                        <a:pt x="293" y="477"/>
                        <a:pt x="293" y="478"/>
                      </a:cubicBezTo>
                      <a:cubicBezTo>
                        <a:pt x="292" y="478"/>
                        <a:pt x="292" y="478"/>
                        <a:pt x="292" y="477"/>
                      </a:cubicBezTo>
                      <a:cubicBezTo>
                        <a:pt x="292" y="477"/>
                        <a:pt x="291" y="477"/>
                        <a:pt x="291" y="477"/>
                      </a:cubicBezTo>
                      <a:cubicBezTo>
                        <a:pt x="290" y="477"/>
                        <a:pt x="290" y="477"/>
                        <a:pt x="290" y="477"/>
                      </a:cubicBezTo>
                      <a:cubicBezTo>
                        <a:pt x="288" y="477"/>
                        <a:pt x="286" y="476"/>
                        <a:pt x="286" y="478"/>
                      </a:cubicBezTo>
                      <a:cubicBezTo>
                        <a:pt x="284" y="478"/>
                        <a:pt x="284" y="478"/>
                        <a:pt x="282" y="476"/>
                      </a:cubicBezTo>
                      <a:cubicBezTo>
                        <a:pt x="282" y="475"/>
                        <a:pt x="281" y="474"/>
                        <a:pt x="281" y="474"/>
                      </a:cubicBezTo>
                      <a:cubicBezTo>
                        <a:pt x="280" y="472"/>
                        <a:pt x="280" y="471"/>
                        <a:pt x="278" y="471"/>
                      </a:cubicBezTo>
                      <a:cubicBezTo>
                        <a:pt x="278" y="472"/>
                        <a:pt x="276" y="473"/>
                        <a:pt x="275" y="473"/>
                      </a:cubicBezTo>
                      <a:cubicBezTo>
                        <a:pt x="276" y="474"/>
                        <a:pt x="275" y="477"/>
                        <a:pt x="275" y="478"/>
                      </a:cubicBezTo>
                      <a:cubicBezTo>
                        <a:pt x="274" y="478"/>
                        <a:pt x="275" y="480"/>
                        <a:pt x="273" y="480"/>
                      </a:cubicBezTo>
                      <a:cubicBezTo>
                        <a:pt x="274" y="478"/>
                        <a:pt x="275" y="476"/>
                        <a:pt x="274" y="474"/>
                      </a:cubicBezTo>
                      <a:cubicBezTo>
                        <a:pt x="273" y="471"/>
                        <a:pt x="270" y="474"/>
                        <a:pt x="268" y="474"/>
                      </a:cubicBezTo>
                      <a:cubicBezTo>
                        <a:pt x="268" y="474"/>
                        <a:pt x="268" y="474"/>
                        <a:pt x="267" y="474"/>
                      </a:cubicBezTo>
                      <a:cubicBezTo>
                        <a:pt x="267" y="474"/>
                        <a:pt x="263" y="475"/>
                        <a:pt x="262" y="475"/>
                      </a:cubicBezTo>
                      <a:cubicBezTo>
                        <a:pt x="262" y="476"/>
                        <a:pt x="262" y="476"/>
                        <a:pt x="261" y="476"/>
                      </a:cubicBezTo>
                      <a:cubicBezTo>
                        <a:pt x="260" y="476"/>
                        <a:pt x="260" y="476"/>
                        <a:pt x="260" y="478"/>
                      </a:cubicBezTo>
                      <a:cubicBezTo>
                        <a:pt x="260" y="478"/>
                        <a:pt x="258" y="480"/>
                        <a:pt x="258" y="480"/>
                      </a:cubicBezTo>
                      <a:cubicBezTo>
                        <a:pt x="256" y="481"/>
                        <a:pt x="253" y="480"/>
                        <a:pt x="251" y="480"/>
                      </a:cubicBezTo>
                      <a:cubicBezTo>
                        <a:pt x="249" y="480"/>
                        <a:pt x="247" y="481"/>
                        <a:pt x="245" y="481"/>
                      </a:cubicBezTo>
                      <a:cubicBezTo>
                        <a:pt x="245" y="478"/>
                        <a:pt x="256" y="480"/>
                        <a:pt x="257" y="480"/>
                      </a:cubicBezTo>
                      <a:cubicBezTo>
                        <a:pt x="257" y="479"/>
                        <a:pt x="259" y="478"/>
                        <a:pt x="260" y="477"/>
                      </a:cubicBezTo>
                      <a:cubicBezTo>
                        <a:pt x="259" y="476"/>
                        <a:pt x="260" y="476"/>
                        <a:pt x="261" y="476"/>
                      </a:cubicBezTo>
                      <a:cubicBezTo>
                        <a:pt x="261" y="476"/>
                        <a:pt x="261" y="475"/>
                        <a:pt x="261" y="475"/>
                      </a:cubicBezTo>
                      <a:cubicBezTo>
                        <a:pt x="262" y="475"/>
                        <a:pt x="266" y="474"/>
                        <a:pt x="266" y="474"/>
                      </a:cubicBezTo>
                      <a:cubicBezTo>
                        <a:pt x="268" y="474"/>
                        <a:pt x="269" y="473"/>
                        <a:pt x="270" y="472"/>
                      </a:cubicBezTo>
                      <a:cubicBezTo>
                        <a:pt x="271" y="472"/>
                        <a:pt x="272" y="472"/>
                        <a:pt x="273" y="472"/>
                      </a:cubicBezTo>
                      <a:cubicBezTo>
                        <a:pt x="273" y="471"/>
                        <a:pt x="273" y="470"/>
                        <a:pt x="274" y="469"/>
                      </a:cubicBezTo>
                      <a:cubicBezTo>
                        <a:pt x="274" y="468"/>
                        <a:pt x="275" y="468"/>
                        <a:pt x="275" y="467"/>
                      </a:cubicBezTo>
                      <a:cubicBezTo>
                        <a:pt x="276" y="466"/>
                        <a:pt x="276" y="466"/>
                        <a:pt x="276" y="465"/>
                      </a:cubicBezTo>
                      <a:cubicBezTo>
                        <a:pt x="276" y="465"/>
                        <a:pt x="276" y="465"/>
                        <a:pt x="276" y="464"/>
                      </a:cubicBezTo>
                      <a:cubicBezTo>
                        <a:pt x="277" y="463"/>
                        <a:pt x="276" y="464"/>
                        <a:pt x="277" y="463"/>
                      </a:cubicBezTo>
                      <a:cubicBezTo>
                        <a:pt x="278" y="463"/>
                        <a:pt x="279" y="462"/>
                        <a:pt x="279" y="462"/>
                      </a:cubicBezTo>
                      <a:cubicBezTo>
                        <a:pt x="280" y="461"/>
                        <a:pt x="281" y="460"/>
                        <a:pt x="282" y="460"/>
                      </a:cubicBezTo>
                      <a:cubicBezTo>
                        <a:pt x="281" y="461"/>
                        <a:pt x="281" y="463"/>
                        <a:pt x="283" y="463"/>
                      </a:cubicBezTo>
                      <a:cubicBezTo>
                        <a:pt x="284" y="464"/>
                        <a:pt x="285" y="464"/>
                        <a:pt x="286" y="463"/>
                      </a:cubicBezTo>
                      <a:cubicBezTo>
                        <a:pt x="287" y="462"/>
                        <a:pt x="286" y="463"/>
                        <a:pt x="286" y="462"/>
                      </a:cubicBezTo>
                      <a:cubicBezTo>
                        <a:pt x="285" y="462"/>
                        <a:pt x="285" y="462"/>
                        <a:pt x="285" y="462"/>
                      </a:cubicBezTo>
                      <a:cubicBezTo>
                        <a:pt x="285" y="461"/>
                        <a:pt x="285" y="460"/>
                        <a:pt x="285" y="460"/>
                      </a:cubicBezTo>
                      <a:cubicBezTo>
                        <a:pt x="285" y="459"/>
                        <a:pt x="284" y="460"/>
                        <a:pt x="284" y="459"/>
                      </a:cubicBezTo>
                      <a:cubicBezTo>
                        <a:pt x="286" y="459"/>
                        <a:pt x="286" y="460"/>
                        <a:pt x="287" y="458"/>
                      </a:cubicBezTo>
                      <a:cubicBezTo>
                        <a:pt x="287" y="457"/>
                        <a:pt x="287" y="456"/>
                        <a:pt x="286" y="456"/>
                      </a:cubicBezTo>
                      <a:cubicBezTo>
                        <a:pt x="284" y="456"/>
                        <a:pt x="284" y="458"/>
                        <a:pt x="282" y="458"/>
                      </a:cubicBezTo>
                      <a:cubicBezTo>
                        <a:pt x="283" y="457"/>
                        <a:pt x="285" y="456"/>
                        <a:pt x="283" y="454"/>
                      </a:cubicBezTo>
                      <a:cubicBezTo>
                        <a:pt x="283" y="454"/>
                        <a:pt x="282" y="454"/>
                        <a:pt x="282" y="453"/>
                      </a:cubicBezTo>
                      <a:cubicBezTo>
                        <a:pt x="282" y="453"/>
                        <a:pt x="284" y="453"/>
                        <a:pt x="285" y="453"/>
                      </a:cubicBezTo>
                      <a:cubicBezTo>
                        <a:pt x="285" y="452"/>
                        <a:pt x="286" y="452"/>
                        <a:pt x="286" y="451"/>
                      </a:cubicBezTo>
                      <a:cubicBezTo>
                        <a:pt x="286" y="449"/>
                        <a:pt x="284" y="449"/>
                        <a:pt x="283" y="449"/>
                      </a:cubicBezTo>
                      <a:cubicBezTo>
                        <a:pt x="283" y="450"/>
                        <a:pt x="283" y="450"/>
                        <a:pt x="282" y="449"/>
                      </a:cubicBezTo>
                      <a:cubicBezTo>
                        <a:pt x="282" y="448"/>
                        <a:pt x="282" y="443"/>
                        <a:pt x="280" y="443"/>
                      </a:cubicBezTo>
                      <a:cubicBezTo>
                        <a:pt x="280" y="442"/>
                        <a:pt x="281" y="441"/>
                        <a:pt x="281" y="440"/>
                      </a:cubicBezTo>
                      <a:cubicBezTo>
                        <a:pt x="280" y="440"/>
                        <a:pt x="280" y="440"/>
                        <a:pt x="280" y="439"/>
                      </a:cubicBezTo>
                      <a:cubicBezTo>
                        <a:pt x="279" y="439"/>
                        <a:pt x="279" y="437"/>
                        <a:pt x="278" y="436"/>
                      </a:cubicBezTo>
                      <a:cubicBezTo>
                        <a:pt x="278" y="436"/>
                        <a:pt x="278" y="435"/>
                        <a:pt x="278" y="435"/>
                      </a:cubicBezTo>
                      <a:cubicBezTo>
                        <a:pt x="278" y="435"/>
                        <a:pt x="278" y="434"/>
                        <a:pt x="278" y="434"/>
                      </a:cubicBezTo>
                      <a:cubicBezTo>
                        <a:pt x="278" y="433"/>
                        <a:pt x="278" y="433"/>
                        <a:pt x="277" y="433"/>
                      </a:cubicBezTo>
                      <a:cubicBezTo>
                        <a:pt x="277" y="432"/>
                        <a:pt x="276" y="432"/>
                        <a:pt x="275" y="431"/>
                      </a:cubicBezTo>
                      <a:cubicBezTo>
                        <a:pt x="274" y="430"/>
                        <a:pt x="275" y="430"/>
                        <a:pt x="273" y="429"/>
                      </a:cubicBezTo>
                      <a:cubicBezTo>
                        <a:pt x="272" y="429"/>
                        <a:pt x="272" y="429"/>
                        <a:pt x="272" y="427"/>
                      </a:cubicBezTo>
                      <a:cubicBezTo>
                        <a:pt x="270" y="427"/>
                        <a:pt x="269" y="425"/>
                        <a:pt x="269" y="424"/>
                      </a:cubicBezTo>
                      <a:cubicBezTo>
                        <a:pt x="268" y="424"/>
                        <a:pt x="262" y="421"/>
                        <a:pt x="262" y="421"/>
                      </a:cubicBezTo>
                      <a:cubicBezTo>
                        <a:pt x="262" y="421"/>
                        <a:pt x="261" y="421"/>
                        <a:pt x="260" y="421"/>
                      </a:cubicBezTo>
                      <a:cubicBezTo>
                        <a:pt x="260" y="422"/>
                        <a:pt x="259" y="421"/>
                        <a:pt x="259" y="421"/>
                      </a:cubicBezTo>
                      <a:cubicBezTo>
                        <a:pt x="259" y="420"/>
                        <a:pt x="258" y="420"/>
                        <a:pt x="258" y="420"/>
                      </a:cubicBezTo>
                      <a:cubicBezTo>
                        <a:pt x="258" y="421"/>
                        <a:pt x="258" y="422"/>
                        <a:pt x="257" y="421"/>
                      </a:cubicBezTo>
                      <a:cubicBezTo>
                        <a:pt x="258" y="420"/>
                        <a:pt x="258" y="420"/>
                        <a:pt x="256" y="419"/>
                      </a:cubicBezTo>
                      <a:cubicBezTo>
                        <a:pt x="255" y="419"/>
                        <a:pt x="254" y="418"/>
                        <a:pt x="253" y="418"/>
                      </a:cubicBezTo>
                      <a:cubicBezTo>
                        <a:pt x="253" y="419"/>
                        <a:pt x="252" y="419"/>
                        <a:pt x="251" y="418"/>
                      </a:cubicBezTo>
                      <a:cubicBezTo>
                        <a:pt x="251" y="420"/>
                        <a:pt x="244" y="419"/>
                        <a:pt x="244" y="419"/>
                      </a:cubicBezTo>
                      <a:cubicBezTo>
                        <a:pt x="243" y="419"/>
                        <a:pt x="242" y="419"/>
                        <a:pt x="241" y="420"/>
                      </a:cubicBezTo>
                      <a:cubicBezTo>
                        <a:pt x="241" y="420"/>
                        <a:pt x="241" y="421"/>
                        <a:pt x="240" y="421"/>
                      </a:cubicBezTo>
                      <a:cubicBezTo>
                        <a:pt x="240" y="420"/>
                        <a:pt x="240" y="419"/>
                        <a:pt x="239" y="418"/>
                      </a:cubicBezTo>
                      <a:cubicBezTo>
                        <a:pt x="238" y="417"/>
                        <a:pt x="237" y="416"/>
                        <a:pt x="235" y="415"/>
                      </a:cubicBezTo>
                      <a:cubicBezTo>
                        <a:pt x="234" y="415"/>
                        <a:pt x="233" y="413"/>
                        <a:pt x="231" y="414"/>
                      </a:cubicBezTo>
                      <a:cubicBezTo>
                        <a:pt x="230" y="415"/>
                        <a:pt x="230" y="415"/>
                        <a:pt x="229" y="417"/>
                      </a:cubicBezTo>
                      <a:cubicBezTo>
                        <a:pt x="229" y="417"/>
                        <a:pt x="229" y="419"/>
                        <a:pt x="228" y="419"/>
                      </a:cubicBezTo>
                      <a:cubicBezTo>
                        <a:pt x="229" y="416"/>
                        <a:pt x="228" y="418"/>
                        <a:pt x="228" y="417"/>
                      </a:cubicBezTo>
                      <a:cubicBezTo>
                        <a:pt x="228" y="418"/>
                        <a:pt x="227" y="418"/>
                        <a:pt x="226" y="418"/>
                      </a:cubicBezTo>
                      <a:cubicBezTo>
                        <a:pt x="226" y="416"/>
                        <a:pt x="229" y="414"/>
                        <a:pt x="229" y="412"/>
                      </a:cubicBezTo>
                      <a:cubicBezTo>
                        <a:pt x="229" y="412"/>
                        <a:pt x="230" y="410"/>
                        <a:pt x="230" y="410"/>
                      </a:cubicBezTo>
                      <a:cubicBezTo>
                        <a:pt x="229" y="409"/>
                        <a:pt x="229" y="409"/>
                        <a:pt x="228" y="409"/>
                      </a:cubicBezTo>
                      <a:cubicBezTo>
                        <a:pt x="227" y="408"/>
                        <a:pt x="227" y="407"/>
                        <a:pt x="226" y="406"/>
                      </a:cubicBezTo>
                      <a:cubicBezTo>
                        <a:pt x="225" y="406"/>
                        <a:pt x="225" y="406"/>
                        <a:pt x="224" y="406"/>
                      </a:cubicBezTo>
                      <a:cubicBezTo>
                        <a:pt x="224" y="405"/>
                        <a:pt x="224" y="405"/>
                        <a:pt x="224" y="404"/>
                      </a:cubicBezTo>
                      <a:cubicBezTo>
                        <a:pt x="223" y="404"/>
                        <a:pt x="222" y="405"/>
                        <a:pt x="222" y="403"/>
                      </a:cubicBezTo>
                      <a:cubicBezTo>
                        <a:pt x="220" y="404"/>
                        <a:pt x="220" y="403"/>
                        <a:pt x="218" y="403"/>
                      </a:cubicBezTo>
                      <a:cubicBezTo>
                        <a:pt x="216" y="402"/>
                        <a:pt x="215" y="403"/>
                        <a:pt x="213" y="403"/>
                      </a:cubicBezTo>
                      <a:cubicBezTo>
                        <a:pt x="212" y="403"/>
                        <a:pt x="211" y="403"/>
                        <a:pt x="209" y="404"/>
                      </a:cubicBezTo>
                      <a:cubicBezTo>
                        <a:pt x="208" y="404"/>
                        <a:pt x="206" y="405"/>
                        <a:pt x="204" y="405"/>
                      </a:cubicBezTo>
                      <a:cubicBezTo>
                        <a:pt x="206" y="404"/>
                        <a:pt x="205" y="403"/>
                        <a:pt x="207" y="403"/>
                      </a:cubicBezTo>
                      <a:cubicBezTo>
                        <a:pt x="208" y="402"/>
                        <a:pt x="210" y="403"/>
                        <a:pt x="211" y="402"/>
                      </a:cubicBezTo>
                      <a:cubicBezTo>
                        <a:pt x="211" y="402"/>
                        <a:pt x="213" y="402"/>
                        <a:pt x="213" y="401"/>
                      </a:cubicBezTo>
                      <a:cubicBezTo>
                        <a:pt x="214" y="401"/>
                        <a:pt x="214" y="401"/>
                        <a:pt x="214" y="400"/>
                      </a:cubicBezTo>
                      <a:cubicBezTo>
                        <a:pt x="213" y="399"/>
                        <a:pt x="213" y="399"/>
                        <a:pt x="214" y="399"/>
                      </a:cubicBezTo>
                      <a:cubicBezTo>
                        <a:pt x="215" y="397"/>
                        <a:pt x="216" y="396"/>
                        <a:pt x="214" y="395"/>
                      </a:cubicBezTo>
                      <a:cubicBezTo>
                        <a:pt x="213" y="395"/>
                        <a:pt x="212" y="395"/>
                        <a:pt x="211" y="395"/>
                      </a:cubicBezTo>
                      <a:cubicBezTo>
                        <a:pt x="209" y="394"/>
                        <a:pt x="209" y="394"/>
                        <a:pt x="208" y="394"/>
                      </a:cubicBezTo>
                      <a:cubicBezTo>
                        <a:pt x="208" y="394"/>
                        <a:pt x="207" y="395"/>
                        <a:pt x="206" y="395"/>
                      </a:cubicBezTo>
                      <a:cubicBezTo>
                        <a:pt x="206" y="394"/>
                        <a:pt x="205" y="393"/>
                        <a:pt x="205" y="392"/>
                      </a:cubicBezTo>
                      <a:cubicBezTo>
                        <a:pt x="204" y="390"/>
                        <a:pt x="207" y="392"/>
                        <a:pt x="207" y="390"/>
                      </a:cubicBezTo>
                      <a:cubicBezTo>
                        <a:pt x="208" y="388"/>
                        <a:pt x="199" y="389"/>
                        <a:pt x="198" y="389"/>
                      </a:cubicBezTo>
                      <a:cubicBezTo>
                        <a:pt x="200" y="390"/>
                        <a:pt x="200" y="390"/>
                        <a:pt x="198" y="390"/>
                      </a:cubicBezTo>
                      <a:cubicBezTo>
                        <a:pt x="196" y="390"/>
                        <a:pt x="196" y="390"/>
                        <a:pt x="195" y="391"/>
                      </a:cubicBezTo>
                      <a:cubicBezTo>
                        <a:pt x="194" y="391"/>
                        <a:pt x="193" y="392"/>
                        <a:pt x="193" y="392"/>
                      </a:cubicBezTo>
                      <a:cubicBezTo>
                        <a:pt x="191" y="393"/>
                        <a:pt x="188" y="392"/>
                        <a:pt x="186" y="392"/>
                      </a:cubicBezTo>
                      <a:cubicBezTo>
                        <a:pt x="186" y="392"/>
                        <a:pt x="186" y="392"/>
                        <a:pt x="185" y="392"/>
                      </a:cubicBezTo>
                      <a:cubicBezTo>
                        <a:pt x="184" y="391"/>
                        <a:pt x="184" y="391"/>
                        <a:pt x="184" y="391"/>
                      </a:cubicBezTo>
                      <a:cubicBezTo>
                        <a:pt x="183" y="390"/>
                        <a:pt x="184" y="390"/>
                        <a:pt x="183" y="389"/>
                      </a:cubicBezTo>
                      <a:cubicBezTo>
                        <a:pt x="182" y="389"/>
                        <a:pt x="180" y="389"/>
                        <a:pt x="180" y="389"/>
                      </a:cubicBezTo>
                      <a:cubicBezTo>
                        <a:pt x="177" y="390"/>
                        <a:pt x="172" y="391"/>
                        <a:pt x="170" y="389"/>
                      </a:cubicBezTo>
                      <a:cubicBezTo>
                        <a:pt x="172" y="389"/>
                        <a:pt x="171" y="385"/>
                        <a:pt x="170" y="384"/>
                      </a:cubicBezTo>
                      <a:cubicBezTo>
                        <a:pt x="169" y="383"/>
                        <a:pt x="167" y="383"/>
                        <a:pt x="165" y="382"/>
                      </a:cubicBezTo>
                      <a:cubicBezTo>
                        <a:pt x="164" y="381"/>
                        <a:pt x="162" y="380"/>
                        <a:pt x="161" y="380"/>
                      </a:cubicBezTo>
                      <a:cubicBezTo>
                        <a:pt x="160" y="379"/>
                        <a:pt x="159" y="379"/>
                        <a:pt x="159" y="381"/>
                      </a:cubicBezTo>
                      <a:cubicBezTo>
                        <a:pt x="159" y="382"/>
                        <a:pt x="160" y="382"/>
                        <a:pt x="160" y="383"/>
                      </a:cubicBezTo>
                      <a:cubicBezTo>
                        <a:pt x="161" y="383"/>
                        <a:pt x="162" y="383"/>
                        <a:pt x="162" y="384"/>
                      </a:cubicBezTo>
                      <a:cubicBezTo>
                        <a:pt x="161" y="384"/>
                        <a:pt x="159" y="385"/>
                        <a:pt x="158" y="385"/>
                      </a:cubicBezTo>
                      <a:cubicBezTo>
                        <a:pt x="157" y="385"/>
                        <a:pt x="155" y="386"/>
                        <a:pt x="154" y="386"/>
                      </a:cubicBezTo>
                      <a:cubicBezTo>
                        <a:pt x="153" y="387"/>
                        <a:pt x="153" y="389"/>
                        <a:pt x="152" y="389"/>
                      </a:cubicBezTo>
                      <a:cubicBezTo>
                        <a:pt x="152" y="391"/>
                        <a:pt x="153" y="391"/>
                        <a:pt x="154" y="392"/>
                      </a:cubicBezTo>
                      <a:cubicBezTo>
                        <a:pt x="154" y="393"/>
                        <a:pt x="154" y="394"/>
                        <a:pt x="154" y="395"/>
                      </a:cubicBezTo>
                      <a:cubicBezTo>
                        <a:pt x="154" y="396"/>
                        <a:pt x="155" y="398"/>
                        <a:pt x="154" y="399"/>
                      </a:cubicBezTo>
                      <a:cubicBezTo>
                        <a:pt x="153" y="399"/>
                        <a:pt x="150" y="401"/>
                        <a:pt x="150" y="401"/>
                      </a:cubicBezTo>
                      <a:cubicBezTo>
                        <a:pt x="150" y="400"/>
                        <a:pt x="150" y="399"/>
                        <a:pt x="150" y="399"/>
                      </a:cubicBezTo>
                      <a:cubicBezTo>
                        <a:pt x="148" y="399"/>
                        <a:pt x="149" y="396"/>
                        <a:pt x="147" y="396"/>
                      </a:cubicBezTo>
                      <a:cubicBezTo>
                        <a:pt x="147" y="395"/>
                        <a:pt x="147" y="395"/>
                        <a:pt x="148" y="395"/>
                      </a:cubicBezTo>
                      <a:cubicBezTo>
                        <a:pt x="147" y="392"/>
                        <a:pt x="151" y="391"/>
                        <a:pt x="151" y="389"/>
                      </a:cubicBezTo>
                      <a:cubicBezTo>
                        <a:pt x="151" y="389"/>
                        <a:pt x="150" y="389"/>
                        <a:pt x="150" y="388"/>
                      </a:cubicBezTo>
                      <a:cubicBezTo>
                        <a:pt x="150" y="388"/>
                        <a:pt x="150" y="387"/>
                        <a:pt x="150" y="387"/>
                      </a:cubicBezTo>
                      <a:cubicBezTo>
                        <a:pt x="150" y="386"/>
                        <a:pt x="149" y="386"/>
                        <a:pt x="148" y="386"/>
                      </a:cubicBezTo>
                      <a:cubicBezTo>
                        <a:pt x="148" y="384"/>
                        <a:pt x="150" y="384"/>
                        <a:pt x="150" y="383"/>
                      </a:cubicBezTo>
                      <a:cubicBezTo>
                        <a:pt x="151" y="383"/>
                        <a:pt x="151" y="383"/>
                        <a:pt x="151" y="383"/>
                      </a:cubicBezTo>
                      <a:cubicBezTo>
                        <a:pt x="151" y="383"/>
                        <a:pt x="152" y="382"/>
                        <a:pt x="151" y="382"/>
                      </a:cubicBezTo>
                      <a:cubicBezTo>
                        <a:pt x="151" y="381"/>
                        <a:pt x="151" y="381"/>
                        <a:pt x="152" y="381"/>
                      </a:cubicBezTo>
                      <a:cubicBezTo>
                        <a:pt x="152" y="381"/>
                        <a:pt x="153" y="381"/>
                        <a:pt x="153" y="381"/>
                      </a:cubicBezTo>
                      <a:cubicBezTo>
                        <a:pt x="155" y="378"/>
                        <a:pt x="151" y="379"/>
                        <a:pt x="151" y="378"/>
                      </a:cubicBezTo>
                      <a:cubicBezTo>
                        <a:pt x="151" y="378"/>
                        <a:pt x="150" y="378"/>
                        <a:pt x="149" y="379"/>
                      </a:cubicBezTo>
                      <a:cubicBezTo>
                        <a:pt x="148" y="379"/>
                        <a:pt x="148" y="380"/>
                        <a:pt x="148" y="380"/>
                      </a:cubicBezTo>
                      <a:cubicBezTo>
                        <a:pt x="147" y="382"/>
                        <a:pt x="145" y="383"/>
                        <a:pt x="144" y="383"/>
                      </a:cubicBezTo>
                      <a:cubicBezTo>
                        <a:pt x="144" y="383"/>
                        <a:pt x="143" y="383"/>
                        <a:pt x="143" y="383"/>
                      </a:cubicBezTo>
                      <a:cubicBezTo>
                        <a:pt x="142" y="384"/>
                        <a:pt x="142" y="384"/>
                        <a:pt x="141" y="384"/>
                      </a:cubicBezTo>
                      <a:cubicBezTo>
                        <a:pt x="141" y="384"/>
                        <a:pt x="140" y="385"/>
                        <a:pt x="139" y="385"/>
                      </a:cubicBezTo>
                      <a:cubicBezTo>
                        <a:pt x="137" y="386"/>
                        <a:pt x="134" y="386"/>
                        <a:pt x="133" y="389"/>
                      </a:cubicBezTo>
                      <a:cubicBezTo>
                        <a:pt x="131" y="387"/>
                        <a:pt x="129" y="389"/>
                        <a:pt x="128" y="392"/>
                      </a:cubicBezTo>
                      <a:cubicBezTo>
                        <a:pt x="128" y="393"/>
                        <a:pt x="128" y="394"/>
                        <a:pt x="128" y="395"/>
                      </a:cubicBezTo>
                      <a:cubicBezTo>
                        <a:pt x="127" y="396"/>
                        <a:pt x="126" y="396"/>
                        <a:pt x="126" y="397"/>
                      </a:cubicBezTo>
                      <a:cubicBezTo>
                        <a:pt x="126" y="397"/>
                        <a:pt x="126" y="399"/>
                        <a:pt x="126" y="399"/>
                      </a:cubicBezTo>
                      <a:cubicBezTo>
                        <a:pt x="124" y="399"/>
                        <a:pt x="124" y="399"/>
                        <a:pt x="123" y="401"/>
                      </a:cubicBezTo>
                      <a:cubicBezTo>
                        <a:pt x="122" y="401"/>
                        <a:pt x="121" y="403"/>
                        <a:pt x="121" y="403"/>
                      </a:cubicBezTo>
                      <a:cubicBezTo>
                        <a:pt x="121" y="405"/>
                        <a:pt x="122" y="408"/>
                        <a:pt x="119" y="408"/>
                      </a:cubicBezTo>
                      <a:cubicBezTo>
                        <a:pt x="119" y="408"/>
                        <a:pt x="118" y="406"/>
                        <a:pt x="118" y="406"/>
                      </a:cubicBezTo>
                      <a:cubicBezTo>
                        <a:pt x="117" y="404"/>
                        <a:pt x="116" y="404"/>
                        <a:pt x="115" y="403"/>
                      </a:cubicBezTo>
                      <a:cubicBezTo>
                        <a:pt x="114" y="403"/>
                        <a:pt x="115" y="401"/>
                        <a:pt x="114" y="401"/>
                      </a:cubicBezTo>
                      <a:cubicBezTo>
                        <a:pt x="113" y="400"/>
                        <a:pt x="112" y="400"/>
                        <a:pt x="111" y="399"/>
                      </a:cubicBezTo>
                      <a:cubicBezTo>
                        <a:pt x="111" y="397"/>
                        <a:pt x="112" y="396"/>
                        <a:pt x="110" y="396"/>
                      </a:cubicBezTo>
                      <a:cubicBezTo>
                        <a:pt x="109" y="396"/>
                        <a:pt x="109" y="398"/>
                        <a:pt x="108" y="399"/>
                      </a:cubicBezTo>
                      <a:cubicBezTo>
                        <a:pt x="108" y="400"/>
                        <a:pt x="108" y="402"/>
                        <a:pt x="108" y="403"/>
                      </a:cubicBezTo>
                      <a:cubicBezTo>
                        <a:pt x="108" y="404"/>
                        <a:pt x="109" y="403"/>
                        <a:pt x="109" y="405"/>
                      </a:cubicBezTo>
                      <a:cubicBezTo>
                        <a:pt x="110" y="405"/>
                        <a:pt x="111" y="405"/>
                        <a:pt x="113" y="404"/>
                      </a:cubicBezTo>
                      <a:cubicBezTo>
                        <a:pt x="113" y="405"/>
                        <a:pt x="113" y="406"/>
                        <a:pt x="113" y="406"/>
                      </a:cubicBezTo>
                      <a:cubicBezTo>
                        <a:pt x="112" y="406"/>
                        <a:pt x="112" y="406"/>
                        <a:pt x="111" y="406"/>
                      </a:cubicBezTo>
                      <a:cubicBezTo>
                        <a:pt x="111" y="406"/>
                        <a:pt x="111" y="407"/>
                        <a:pt x="111" y="407"/>
                      </a:cubicBezTo>
                      <a:cubicBezTo>
                        <a:pt x="110" y="408"/>
                        <a:pt x="110" y="410"/>
                        <a:pt x="110" y="411"/>
                      </a:cubicBezTo>
                      <a:cubicBezTo>
                        <a:pt x="111" y="411"/>
                        <a:pt x="112" y="413"/>
                        <a:pt x="113" y="413"/>
                      </a:cubicBezTo>
                      <a:cubicBezTo>
                        <a:pt x="113" y="413"/>
                        <a:pt x="115" y="413"/>
                        <a:pt x="115" y="414"/>
                      </a:cubicBezTo>
                      <a:cubicBezTo>
                        <a:pt x="115" y="414"/>
                        <a:pt x="115" y="418"/>
                        <a:pt x="115" y="419"/>
                      </a:cubicBezTo>
                      <a:cubicBezTo>
                        <a:pt x="114" y="419"/>
                        <a:pt x="115" y="422"/>
                        <a:pt x="115" y="422"/>
                      </a:cubicBezTo>
                      <a:cubicBezTo>
                        <a:pt x="115" y="423"/>
                        <a:pt x="115" y="424"/>
                        <a:pt x="114" y="424"/>
                      </a:cubicBezTo>
                      <a:cubicBezTo>
                        <a:pt x="113" y="424"/>
                        <a:pt x="113" y="425"/>
                        <a:pt x="114" y="425"/>
                      </a:cubicBezTo>
                      <a:cubicBezTo>
                        <a:pt x="114" y="427"/>
                        <a:pt x="114" y="429"/>
                        <a:pt x="113" y="431"/>
                      </a:cubicBezTo>
                      <a:cubicBezTo>
                        <a:pt x="113" y="433"/>
                        <a:pt x="112" y="433"/>
                        <a:pt x="111" y="434"/>
                      </a:cubicBezTo>
                      <a:cubicBezTo>
                        <a:pt x="111" y="436"/>
                        <a:pt x="113" y="437"/>
                        <a:pt x="114" y="437"/>
                      </a:cubicBezTo>
                      <a:cubicBezTo>
                        <a:pt x="114" y="439"/>
                        <a:pt x="112" y="440"/>
                        <a:pt x="111" y="442"/>
                      </a:cubicBezTo>
                      <a:cubicBezTo>
                        <a:pt x="111" y="443"/>
                        <a:pt x="111" y="443"/>
                        <a:pt x="110" y="443"/>
                      </a:cubicBezTo>
                      <a:cubicBezTo>
                        <a:pt x="109" y="444"/>
                        <a:pt x="109" y="444"/>
                        <a:pt x="108" y="444"/>
                      </a:cubicBezTo>
                      <a:cubicBezTo>
                        <a:pt x="107" y="445"/>
                        <a:pt x="106" y="446"/>
                        <a:pt x="106" y="447"/>
                      </a:cubicBezTo>
                      <a:cubicBezTo>
                        <a:pt x="105" y="448"/>
                        <a:pt x="105" y="449"/>
                        <a:pt x="105" y="449"/>
                      </a:cubicBezTo>
                      <a:cubicBezTo>
                        <a:pt x="105" y="450"/>
                        <a:pt x="106" y="450"/>
                        <a:pt x="106" y="451"/>
                      </a:cubicBezTo>
                      <a:cubicBezTo>
                        <a:pt x="106" y="451"/>
                        <a:pt x="104" y="451"/>
                        <a:pt x="103" y="451"/>
                      </a:cubicBezTo>
                      <a:cubicBezTo>
                        <a:pt x="103" y="451"/>
                        <a:pt x="104" y="452"/>
                        <a:pt x="104" y="453"/>
                      </a:cubicBezTo>
                      <a:cubicBezTo>
                        <a:pt x="103" y="454"/>
                        <a:pt x="102" y="455"/>
                        <a:pt x="101" y="456"/>
                      </a:cubicBezTo>
                      <a:cubicBezTo>
                        <a:pt x="100" y="456"/>
                        <a:pt x="99" y="456"/>
                        <a:pt x="100" y="457"/>
                      </a:cubicBezTo>
                      <a:cubicBezTo>
                        <a:pt x="100" y="457"/>
                        <a:pt x="99" y="457"/>
                        <a:pt x="99" y="457"/>
                      </a:cubicBezTo>
                      <a:cubicBezTo>
                        <a:pt x="99" y="458"/>
                        <a:pt x="99" y="459"/>
                        <a:pt x="99" y="459"/>
                      </a:cubicBezTo>
                      <a:cubicBezTo>
                        <a:pt x="99" y="460"/>
                        <a:pt x="100" y="462"/>
                        <a:pt x="100" y="463"/>
                      </a:cubicBezTo>
                      <a:cubicBezTo>
                        <a:pt x="99" y="463"/>
                        <a:pt x="99" y="464"/>
                        <a:pt x="99" y="464"/>
                      </a:cubicBezTo>
                      <a:cubicBezTo>
                        <a:pt x="98" y="465"/>
                        <a:pt x="98" y="465"/>
                        <a:pt x="97" y="465"/>
                      </a:cubicBezTo>
                      <a:cubicBezTo>
                        <a:pt x="97" y="465"/>
                        <a:pt x="97" y="466"/>
                        <a:pt x="97" y="466"/>
                      </a:cubicBezTo>
                      <a:cubicBezTo>
                        <a:pt x="96" y="467"/>
                        <a:pt x="96" y="468"/>
                        <a:pt x="97" y="469"/>
                      </a:cubicBezTo>
                      <a:cubicBezTo>
                        <a:pt x="97" y="469"/>
                        <a:pt x="98" y="470"/>
                        <a:pt x="97" y="471"/>
                      </a:cubicBezTo>
                      <a:cubicBezTo>
                        <a:pt x="97" y="471"/>
                        <a:pt x="96" y="471"/>
                        <a:pt x="96" y="471"/>
                      </a:cubicBezTo>
                      <a:cubicBezTo>
                        <a:pt x="96" y="471"/>
                        <a:pt x="96" y="472"/>
                        <a:pt x="95" y="472"/>
                      </a:cubicBezTo>
                      <a:cubicBezTo>
                        <a:pt x="95" y="474"/>
                        <a:pt x="94" y="472"/>
                        <a:pt x="94" y="474"/>
                      </a:cubicBezTo>
                      <a:cubicBezTo>
                        <a:pt x="95" y="475"/>
                        <a:pt x="95" y="476"/>
                        <a:pt x="95" y="477"/>
                      </a:cubicBezTo>
                      <a:cubicBezTo>
                        <a:pt x="93" y="477"/>
                        <a:pt x="94" y="479"/>
                        <a:pt x="95" y="481"/>
                      </a:cubicBezTo>
                      <a:cubicBezTo>
                        <a:pt x="95" y="481"/>
                        <a:pt x="96" y="481"/>
                        <a:pt x="96" y="482"/>
                      </a:cubicBezTo>
                      <a:cubicBezTo>
                        <a:pt x="96" y="482"/>
                        <a:pt x="94" y="484"/>
                        <a:pt x="94" y="484"/>
                      </a:cubicBezTo>
                      <a:cubicBezTo>
                        <a:pt x="95" y="484"/>
                        <a:pt x="96" y="485"/>
                        <a:pt x="97" y="486"/>
                      </a:cubicBezTo>
                      <a:cubicBezTo>
                        <a:pt x="97" y="486"/>
                        <a:pt x="98" y="486"/>
                        <a:pt x="98" y="486"/>
                      </a:cubicBezTo>
                      <a:cubicBezTo>
                        <a:pt x="98" y="486"/>
                        <a:pt x="98" y="486"/>
                        <a:pt x="98" y="486"/>
                      </a:cubicBezTo>
                      <a:cubicBezTo>
                        <a:pt x="100" y="485"/>
                        <a:pt x="100" y="482"/>
                        <a:pt x="100" y="486"/>
                      </a:cubicBezTo>
                      <a:cubicBezTo>
                        <a:pt x="99" y="486"/>
                        <a:pt x="99" y="486"/>
                        <a:pt x="98" y="486"/>
                      </a:cubicBezTo>
                      <a:cubicBezTo>
                        <a:pt x="98" y="487"/>
                        <a:pt x="98" y="488"/>
                        <a:pt x="99" y="488"/>
                      </a:cubicBezTo>
                      <a:cubicBezTo>
                        <a:pt x="96" y="491"/>
                        <a:pt x="94" y="493"/>
                        <a:pt x="93" y="497"/>
                      </a:cubicBezTo>
                      <a:cubicBezTo>
                        <a:pt x="92" y="498"/>
                        <a:pt x="92" y="498"/>
                        <a:pt x="93" y="499"/>
                      </a:cubicBezTo>
                      <a:cubicBezTo>
                        <a:pt x="93" y="500"/>
                        <a:pt x="93" y="500"/>
                        <a:pt x="93" y="500"/>
                      </a:cubicBezTo>
                      <a:cubicBezTo>
                        <a:pt x="94" y="501"/>
                        <a:pt x="93" y="500"/>
                        <a:pt x="94" y="501"/>
                      </a:cubicBezTo>
                      <a:cubicBezTo>
                        <a:pt x="94" y="502"/>
                        <a:pt x="94" y="503"/>
                        <a:pt x="95" y="504"/>
                      </a:cubicBezTo>
                      <a:cubicBezTo>
                        <a:pt x="95" y="506"/>
                        <a:pt x="94" y="507"/>
                        <a:pt x="95" y="509"/>
                      </a:cubicBezTo>
                      <a:cubicBezTo>
                        <a:pt x="95" y="509"/>
                        <a:pt x="97" y="510"/>
                        <a:pt x="98" y="511"/>
                      </a:cubicBezTo>
                      <a:cubicBezTo>
                        <a:pt x="99" y="511"/>
                        <a:pt x="99" y="512"/>
                        <a:pt x="99" y="512"/>
                      </a:cubicBezTo>
                      <a:cubicBezTo>
                        <a:pt x="100" y="513"/>
                        <a:pt x="100" y="513"/>
                        <a:pt x="100" y="513"/>
                      </a:cubicBezTo>
                      <a:cubicBezTo>
                        <a:pt x="101" y="513"/>
                        <a:pt x="101" y="514"/>
                        <a:pt x="101" y="514"/>
                      </a:cubicBezTo>
                      <a:cubicBezTo>
                        <a:pt x="101" y="514"/>
                        <a:pt x="102" y="514"/>
                        <a:pt x="102" y="515"/>
                      </a:cubicBezTo>
                      <a:cubicBezTo>
                        <a:pt x="102" y="515"/>
                        <a:pt x="102" y="516"/>
                        <a:pt x="103" y="517"/>
                      </a:cubicBezTo>
                      <a:cubicBezTo>
                        <a:pt x="104" y="519"/>
                        <a:pt x="107" y="521"/>
                        <a:pt x="109" y="523"/>
                      </a:cubicBezTo>
                      <a:cubicBezTo>
                        <a:pt x="110" y="523"/>
                        <a:pt x="110" y="524"/>
                        <a:pt x="110" y="525"/>
                      </a:cubicBezTo>
                      <a:cubicBezTo>
                        <a:pt x="111" y="525"/>
                        <a:pt x="111" y="525"/>
                        <a:pt x="111" y="526"/>
                      </a:cubicBezTo>
                      <a:cubicBezTo>
                        <a:pt x="112" y="527"/>
                        <a:pt x="113" y="528"/>
                        <a:pt x="113" y="529"/>
                      </a:cubicBezTo>
                      <a:cubicBezTo>
                        <a:pt x="114" y="530"/>
                        <a:pt x="114" y="531"/>
                        <a:pt x="115" y="532"/>
                      </a:cubicBezTo>
                      <a:cubicBezTo>
                        <a:pt x="115" y="532"/>
                        <a:pt x="115" y="533"/>
                        <a:pt x="115" y="534"/>
                      </a:cubicBezTo>
                      <a:cubicBezTo>
                        <a:pt x="115" y="534"/>
                        <a:pt x="116" y="535"/>
                        <a:pt x="116" y="535"/>
                      </a:cubicBezTo>
                      <a:cubicBezTo>
                        <a:pt x="116" y="536"/>
                        <a:pt x="116" y="535"/>
                        <a:pt x="116" y="536"/>
                      </a:cubicBezTo>
                      <a:cubicBezTo>
                        <a:pt x="117" y="537"/>
                        <a:pt x="117" y="537"/>
                        <a:pt x="117" y="538"/>
                      </a:cubicBezTo>
                      <a:cubicBezTo>
                        <a:pt x="117" y="539"/>
                        <a:pt x="118" y="540"/>
                        <a:pt x="118" y="541"/>
                      </a:cubicBezTo>
                      <a:cubicBezTo>
                        <a:pt x="119" y="543"/>
                        <a:pt x="119" y="544"/>
                        <a:pt x="120" y="545"/>
                      </a:cubicBezTo>
                      <a:cubicBezTo>
                        <a:pt x="120" y="546"/>
                        <a:pt x="121" y="546"/>
                        <a:pt x="121" y="547"/>
                      </a:cubicBezTo>
                      <a:cubicBezTo>
                        <a:pt x="122" y="548"/>
                        <a:pt x="121" y="549"/>
                        <a:pt x="122" y="550"/>
                      </a:cubicBezTo>
                      <a:cubicBezTo>
                        <a:pt x="123" y="551"/>
                        <a:pt x="123" y="551"/>
                        <a:pt x="124" y="552"/>
                      </a:cubicBezTo>
                      <a:cubicBezTo>
                        <a:pt x="124" y="552"/>
                        <a:pt x="124" y="553"/>
                        <a:pt x="125" y="554"/>
                      </a:cubicBezTo>
                      <a:cubicBezTo>
                        <a:pt x="125" y="555"/>
                        <a:pt x="126" y="556"/>
                        <a:pt x="127" y="558"/>
                      </a:cubicBezTo>
                      <a:cubicBezTo>
                        <a:pt x="127" y="559"/>
                        <a:pt x="129" y="562"/>
                        <a:pt x="127" y="562"/>
                      </a:cubicBezTo>
                      <a:cubicBezTo>
                        <a:pt x="128" y="564"/>
                        <a:pt x="129" y="564"/>
                        <a:pt x="129" y="565"/>
                      </a:cubicBezTo>
                      <a:cubicBezTo>
                        <a:pt x="130" y="567"/>
                        <a:pt x="131" y="568"/>
                        <a:pt x="132" y="569"/>
                      </a:cubicBezTo>
                      <a:cubicBezTo>
                        <a:pt x="134" y="572"/>
                        <a:pt x="138" y="574"/>
                        <a:pt x="141" y="576"/>
                      </a:cubicBezTo>
                      <a:cubicBezTo>
                        <a:pt x="143" y="579"/>
                        <a:pt x="147" y="579"/>
                        <a:pt x="150" y="580"/>
                      </a:cubicBezTo>
                      <a:cubicBezTo>
                        <a:pt x="151" y="581"/>
                        <a:pt x="152" y="582"/>
                        <a:pt x="153" y="582"/>
                      </a:cubicBezTo>
                      <a:cubicBezTo>
                        <a:pt x="155" y="583"/>
                        <a:pt x="157" y="584"/>
                        <a:pt x="158" y="584"/>
                      </a:cubicBezTo>
                      <a:cubicBezTo>
                        <a:pt x="160" y="585"/>
                        <a:pt x="161" y="588"/>
                        <a:pt x="162" y="589"/>
                      </a:cubicBezTo>
                      <a:cubicBezTo>
                        <a:pt x="164" y="591"/>
                        <a:pt x="165" y="593"/>
                        <a:pt x="166" y="595"/>
                      </a:cubicBezTo>
                      <a:cubicBezTo>
                        <a:pt x="168" y="600"/>
                        <a:pt x="167" y="605"/>
                        <a:pt x="168" y="609"/>
                      </a:cubicBezTo>
                      <a:cubicBezTo>
                        <a:pt x="169" y="610"/>
                        <a:pt x="169" y="611"/>
                        <a:pt x="169" y="612"/>
                      </a:cubicBezTo>
                      <a:cubicBezTo>
                        <a:pt x="169" y="613"/>
                        <a:pt x="169" y="612"/>
                        <a:pt x="169" y="613"/>
                      </a:cubicBezTo>
                      <a:cubicBezTo>
                        <a:pt x="169" y="613"/>
                        <a:pt x="169" y="614"/>
                        <a:pt x="169" y="614"/>
                      </a:cubicBezTo>
                      <a:cubicBezTo>
                        <a:pt x="169" y="615"/>
                        <a:pt x="168" y="616"/>
                        <a:pt x="169" y="617"/>
                      </a:cubicBezTo>
                      <a:cubicBezTo>
                        <a:pt x="169" y="619"/>
                        <a:pt x="169" y="621"/>
                        <a:pt x="169" y="622"/>
                      </a:cubicBezTo>
                      <a:cubicBezTo>
                        <a:pt x="169" y="624"/>
                        <a:pt x="168" y="625"/>
                        <a:pt x="169" y="626"/>
                      </a:cubicBezTo>
                      <a:cubicBezTo>
                        <a:pt x="169" y="627"/>
                        <a:pt x="170" y="627"/>
                        <a:pt x="170" y="628"/>
                      </a:cubicBezTo>
                      <a:cubicBezTo>
                        <a:pt x="170" y="629"/>
                        <a:pt x="170" y="631"/>
                        <a:pt x="170" y="633"/>
                      </a:cubicBezTo>
                      <a:cubicBezTo>
                        <a:pt x="170" y="634"/>
                        <a:pt x="170" y="637"/>
                        <a:pt x="171" y="638"/>
                      </a:cubicBezTo>
                      <a:cubicBezTo>
                        <a:pt x="171" y="639"/>
                        <a:pt x="172" y="640"/>
                        <a:pt x="172" y="641"/>
                      </a:cubicBezTo>
                      <a:cubicBezTo>
                        <a:pt x="172" y="641"/>
                        <a:pt x="172" y="642"/>
                        <a:pt x="172" y="643"/>
                      </a:cubicBezTo>
                      <a:cubicBezTo>
                        <a:pt x="172" y="643"/>
                        <a:pt x="172" y="645"/>
                        <a:pt x="172" y="645"/>
                      </a:cubicBezTo>
                      <a:cubicBezTo>
                        <a:pt x="172" y="647"/>
                        <a:pt x="172" y="650"/>
                        <a:pt x="173" y="653"/>
                      </a:cubicBezTo>
                      <a:cubicBezTo>
                        <a:pt x="173" y="654"/>
                        <a:pt x="173" y="659"/>
                        <a:pt x="173" y="659"/>
                      </a:cubicBezTo>
                      <a:cubicBezTo>
                        <a:pt x="173" y="660"/>
                        <a:pt x="173" y="661"/>
                        <a:pt x="173" y="662"/>
                      </a:cubicBezTo>
                      <a:cubicBezTo>
                        <a:pt x="173" y="661"/>
                        <a:pt x="173" y="663"/>
                        <a:pt x="173" y="663"/>
                      </a:cubicBezTo>
                      <a:cubicBezTo>
                        <a:pt x="173" y="665"/>
                        <a:pt x="175" y="667"/>
                        <a:pt x="176" y="669"/>
                      </a:cubicBezTo>
                      <a:cubicBezTo>
                        <a:pt x="175" y="669"/>
                        <a:pt x="176" y="672"/>
                        <a:pt x="176" y="673"/>
                      </a:cubicBezTo>
                      <a:cubicBezTo>
                        <a:pt x="176" y="673"/>
                        <a:pt x="175" y="675"/>
                        <a:pt x="175" y="675"/>
                      </a:cubicBezTo>
                      <a:cubicBezTo>
                        <a:pt x="176" y="677"/>
                        <a:pt x="178" y="679"/>
                        <a:pt x="179" y="680"/>
                      </a:cubicBezTo>
                      <a:cubicBezTo>
                        <a:pt x="179" y="682"/>
                        <a:pt x="179" y="684"/>
                        <a:pt x="180" y="685"/>
                      </a:cubicBezTo>
                      <a:cubicBezTo>
                        <a:pt x="180" y="686"/>
                        <a:pt x="180" y="687"/>
                        <a:pt x="180" y="687"/>
                      </a:cubicBezTo>
                      <a:cubicBezTo>
                        <a:pt x="180" y="689"/>
                        <a:pt x="180" y="688"/>
                        <a:pt x="180" y="689"/>
                      </a:cubicBezTo>
                      <a:cubicBezTo>
                        <a:pt x="179" y="690"/>
                        <a:pt x="180" y="691"/>
                        <a:pt x="180" y="692"/>
                      </a:cubicBezTo>
                      <a:cubicBezTo>
                        <a:pt x="180" y="693"/>
                        <a:pt x="180" y="694"/>
                        <a:pt x="180" y="696"/>
                      </a:cubicBezTo>
                      <a:cubicBezTo>
                        <a:pt x="180" y="698"/>
                        <a:pt x="180" y="699"/>
                        <a:pt x="180" y="701"/>
                      </a:cubicBezTo>
                      <a:cubicBezTo>
                        <a:pt x="179" y="702"/>
                        <a:pt x="179" y="703"/>
                        <a:pt x="179" y="703"/>
                      </a:cubicBezTo>
                      <a:cubicBezTo>
                        <a:pt x="180" y="705"/>
                        <a:pt x="180" y="706"/>
                        <a:pt x="181" y="707"/>
                      </a:cubicBezTo>
                      <a:cubicBezTo>
                        <a:pt x="182" y="710"/>
                        <a:pt x="179" y="713"/>
                        <a:pt x="181" y="716"/>
                      </a:cubicBezTo>
                      <a:cubicBezTo>
                        <a:pt x="177" y="718"/>
                        <a:pt x="181" y="719"/>
                        <a:pt x="182" y="722"/>
                      </a:cubicBezTo>
                      <a:cubicBezTo>
                        <a:pt x="183" y="723"/>
                        <a:pt x="183" y="724"/>
                        <a:pt x="183" y="725"/>
                      </a:cubicBezTo>
                      <a:cubicBezTo>
                        <a:pt x="184" y="726"/>
                        <a:pt x="185" y="727"/>
                        <a:pt x="185" y="728"/>
                      </a:cubicBezTo>
                      <a:cubicBezTo>
                        <a:pt x="186" y="729"/>
                        <a:pt x="187" y="731"/>
                        <a:pt x="187" y="732"/>
                      </a:cubicBezTo>
                      <a:cubicBezTo>
                        <a:pt x="186" y="733"/>
                        <a:pt x="186" y="733"/>
                        <a:pt x="186" y="733"/>
                      </a:cubicBezTo>
                      <a:cubicBezTo>
                        <a:pt x="186" y="733"/>
                        <a:pt x="186" y="734"/>
                        <a:pt x="186" y="734"/>
                      </a:cubicBezTo>
                      <a:cubicBezTo>
                        <a:pt x="186" y="734"/>
                        <a:pt x="186" y="736"/>
                        <a:pt x="186" y="736"/>
                      </a:cubicBezTo>
                      <a:cubicBezTo>
                        <a:pt x="187" y="738"/>
                        <a:pt x="188" y="744"/>
                        <a:pt x="191" y="744"/>
                      </a:cubicBezTo>
                      <a:cubicBezTo>
                        <a:pt x="192" y="742"/>
                        <a:pt x="192" y="742"/>
                        <a:pt x="193" y="743"/>
                      </a:cubicBezTo>
                      <a:cubicBezTo>
                        <a:pt x="194" y="743"/>
                        <a:pt x="195" y="745"/>
                        <a:pt x="194" y="745"/>
                      </a:cubicBezTo>
                      <a:cubicBezTo>
                        <a:pt x="195" y="746"/>
                        <a:pt x="196" y="748"/>
                        <a:pt x="196" y="750"/>
                      </a:cubicBezTo>
                      <a:cubicBezTo>
                        <a:pt x="197" y="750"/>
                        <a:pt x="197" y="751"/>
                        <a:pt x="197" y="751"/>
                      </a:cubicBezTo>
                      <a:cubicBezTo>
                        <a:pt x="196" y="752"/>
                        <a:pt x="196" y="752"/>
                        <a:pt x="196" y="752"/>
                      </a:cubicBezTo>
                      <a:cubicBezTo>
                        <a:pt x="196" y="753"/>
                        <a:pt x="197" y="753"/>
                        <a:pt x="197" y="754"/>
                      </a:cubicBezTo>
                      <a:cubicBezTo>
                        <a:pt x="197" y="754"/>
                        <a:pt x="198" y="755"/>
                        <a:pt x="198" y="755"/>
                      </a:cubicBezTo>
                      <a:cubicBezTo>
                        <a:pt x="198" y="756"/>
                        <a:pt x="199" y="756"/>
                        <a:pt x="199" y="756"/>
                      </a:cubicBezTo>
                      <a:cubicBezTo>
                        <a:pt x="199" y="756"/>
                        <a:pt x="198" y="757"/>
                        <a:pt x="198" y="757"/>
                      </a:cubicBezTo>
                      <a:cubicBezTo>
                        <a:pt x="198" y="758"/>
                        <a:pt x="199" y="759"/>
                        <a:pt x="199" y="760"/>
                      </a:cubicBezTo>
                      <a:cubicBezTo>
                        <a:pt x="199" y="760"/>
                        <a:pt x="198" y="760"/>
                        <a:pt x="198" y="760"/>
                      </a:cubicBezTo>
                      <a:cubicBezTo>
                        <a:pt x="198" y="760"/>
                        <a:pt x="199" y="761"/>
                        <a:pt x="199" y="761"/>
                      </a:cubicBezTo>
                      <a:cubicBezTo>
                        <a:pt x="199" y="761"/>
                        <a:pt x="198" y="761"/>
                        <a:pt x="198" y="761"/>
                      </a:cubicBezTo>
                      <a:cubicBezTo>
                        <a:pt x="198" y="762"/>
                        <a:pt x="199" y="763"/>
                        <a:pt x="199" y="764"/>
                      </a:cubicBezTo>
                      <a:cubicBezTo>
                        <a:pt x="200" y="764"/>
                        <a:pt x="200" y="765"/>
                        <a:pt x="200" y="766"/>
                      </a:cubicBezTo>
                      <a:cubicBezTo>
                        <a:pt x="200" y="766"/>
                        <a:pt x="200" y="767"/>
                        <a:pt x="201" y="766"/>
                      </a:cubicBezTo>
                      <a:cubicBezTo>
                        <a:pt x="201" y="766"/>
                        <a:pt x="201" y="767"/>
                        <a:pt x="201" y="767"/>
                      </a:cubicBezTo>
                      <a:cubicBezTo>
                        <a:pt x="201" y="767"/>
                        <a:pt x="201" y="768"/>
                        <a:pt x="201" y="768"/>
                      </a:cubicBezTo>
                      <a:cubicBezTo>
                        <a:pt x="202" y="769"/>
                        <a:pt x="204" y="772"/>
                        <a:pt x="202" y="772"/>
                      </a:cubicBezTo>
                      <a:cubicBezTo>
                        <a:pt x="202" y="772"/>
                        <a:pt x="199" y="769"/>
                        <a:pt x="201" y="772"/>
                      </a:cubicBezTo>
                      <a:cubicBezTo>
                        <a:pt x="198" y="772"/>
                        <a:pt x="200" y="772"/>
                        <a:pt x="199" y="771"/>
                      </a:cubicBezTo>
                      <a:cubicBezTo>
                        <a:pt x="199" y="771"/>
                        <a:pt x="198" y="771"/>
                        <a:pt x="198" y="772"/>
                      </a:cubicBezTo>
                      <a:cubicBezTo>
                        <a:pt x="198" y="770"/>
                        <a:pt x="196" y="769"/>
                        <a:pt x="196" y="771"/>
                      </a:cubicBezTo>
                      <a:cubicBezTo>
                        <a:pt x="196" y="771"/>
                        <a:pt x="196" y="774"/>
                        <a:pt x="196" y="774"/>
                      </a:cubicBezTo>
                      <a:cubicBezTo>
                        <a:pt x="197" y="774"/>
                        <a:pt x="198" y="775"/>
                        <a:pt x="197" y="774"/>
                      </a:cubicBezTo>
                      <a:cubicBezTo>
                        <a:pt x="198" y="774"/>
                        <a:pt x="198" y="775"/>
                        <a:pt x="199" y="776"/>
                      </a:cubicBezTo>
                      <a:cubicBezTo>
                        <a:pt x="200" y="776"/>
                        <a:pt x="201" y="776"/>
                        <a:pt x="200" y="775"/>
                      </a:cubicBezTo>
                      <a:cubicBezTo>
                        <a:pt x="202" y="775"/>
                        <a:pt x="203" y="776"/>
                        <a:pt x="204" y="777"/>
                      </a:cubicBezTo>
                      <a:cubicBezTo>
                        <a:pt x="204" y="778"/>
                        <a:pt x="204" y="780"/>
                        <a:pt x="206" y="780"/>
                      </a:cubicBezTo>
                      <a:cubicBezTo>
                        <a:pt x="204" y="780"/>
                        <a:pt x="204" y="780"/>
                        <a:pt x="204" y="781"/>
                      </a:cubicBezTo>
                      <a:cubicBezTo>
                        <a:pt x="204" y="782"/>
                        <a:pt x="207" y="784"/>
                        <a:pt x="207" y="785"/>
                      </a:cubicBezTo>
                      <a:cubicBezTo>
                        <a:pt x="208" y="786"/>
                        <a:pt x="209" y="790"/>
                        <a:pt x="210" y="790"/>
                      </a:cubicBezTo>
                      <a:cubicBezTo>
                        <a:pt x="210" y="789"/>
                        <a:pt x="210" y="788"/>
                        <a:pt x="211" y="788"/>
                      </a:cubicBezTo>
                      <a:cubicBezTo>
                        <a:pt x="211" y="789"/>
                        <a:pt x="210" y="791"/>
                        <a:pt x="210" y="791"/>
                      </a:cubicBezTo>
                      <a:cubicBezTo>
                        <a:pt x="210" y="791"/>
                        <a:pt x="211" y="793"/>
                        <a:pt x="211" y="793"/>
                      </a:cubicBezTo>
                      <a:cubicBezTo>
                        <a:pt x="211" y="793"/>
                        <a:pt x="211" y="794"/>
                        <a:pt x="212" y="795"/>
                      </a:cubicBezTo>
                      <a:cubicBezTo>
                        <a:pt x="212" y="795"/>
                        <a:pt x="214" y="796"/>
                        <a:pt x="214" y="796"/>
                      </a:cubicBezTo>
                      <a:cubicBezTo>
                        <a:pt x="214" y="796"/>
                        <a:pt x="215" y="797"/>
                        <a:pt x="216" y="797"/>
                      </a:cubicBezTo>
                      <a:cubicBezTo>
                        <a:pt x="216" y="798"/>
                        <a:pt x="217" y="798"/>
                        <a:pt x="217" y="798"/>
                      </a:cubicBezTo>
                      <a:cubicBezTo>
                        <a:pt x="214" y="799"/>
                        <a:pt x="218" y="801"/>
                        <a:pt x="219" y="802"/>
                      </a:cubicBezTo>
                      <a:cubicBezTo>
                        <a:pt x="218" y="802"/>
                        <a:pt x="218" y="802"/>
                        <a:pt x="219" y="803"/>
                      </a:cubicBezTo>
                      <a:cubicBezTo>
                        <a:pt x="218" y="803"/>
                        <a:pt x="217" y="803"/>
                        <a:pt x="217" y="803"/>
                      </a:cubicBezTo>
                      <a:cubicBezTo>
                        <a:pt x="217" y="803"/>
                        <a:pt x="217" y="803"/>
                        <a:pt x="217" y="804"/>
                      </a:cubicBezTo>
                      <a:cubicBezTo>
                        <a:pt x="216" y="803"/>
                        <a:pt x="215" y="803"/>
                        <a:pt x="214" y="804"/>
                      </a:cubicBezTo>
                      <a:cubicBezTo>
                        <a:pt x="215" y="805"/>
                        <a:pt x="217" y="807"/>
                        <a:pt x="219" y="808"/>
                      </a:cubicBezTo>
                      <a:cubicBezTo>
                        <a:pt x="220" y="810"/>
                        <a:pt x="223" y="811"/>
                        <a:pt x="225" y="811"/>
                      </a:cubicBezTo>
                      <a:cubicBezTo>
                        <a:pt x="225" y="811"/>
                        <a:pt x="225" y="811"/>
                        <a:pt x="225" y="811"/>
                      </a:cubicBezTo>
                      <a:cubicBezTo>
                        <a:pt x="224" y="810"/>
                        <a:pt x="223" y="810"/>
                        <a:pt x="222" y="809"/>
                      </a:cubicBezTo>
                      <a:close/>
                      <a:moveTo>
                        <a:pt x="232" y="811"/>
                      </a:moveTo>
                      <a:cubicBezTo>
                        <a:pt x="231" y="812"/>
                        <a:pt x="231" y="808"/>
                        <a:pt x="231" y="808"/>
                      </a:cubicBezTo>
                      <a:cubicBezTo>
                        <a:pt x="232" y="808"/>
                        <a:pt x="234" y="810"/>
                        <a:pt x="232" y="811"/>
                      </a:cubicBezTo>
                      <a:close/>
                      <a:moveTo>
                        <a:pt x="231" y="808"/>
                      </a:moveTo>
                      <a:cubicBezTo>
                        <a:pt x="230" y="808"/>
                        <a:pt x="228" y="808"/>
                        <a:pt x="228" y="807"/>
                      </a:cubicBezTo>
                      <a:cubicBezTo>
                        <a:pt x="229" y="807"/>
                        <a:pt x="230" y="808"/>
                        <a:pt x="231" y="808"/>
                      </a:cubicBezTo>
                      <a:close/>
                      <a:moveTo>
                        <a:pt x="228" y="809"/>
                      </a:moveTo>
                      <a:cubicBezTo>
                        <a:pt x="229" y="808"/>
                        <a:pt x="229" y="809"/>
                        <a:pt x="229" y="810"/>
                      </a:cubicBezTo>
                      <a:cubicBezTo>
                        <a:pt x="229" y="810"/>
                        <a:pt x="228" y="810"/>
                        <a:pt x="228" y="810"/>
                      </a:cubicBezTo>
                      <a:cubicBezTo>
                        <a:pt x="227" y="810"/>
                        <a:pt x="227" y="809"/>
                        <a:pt x="228" y="809"/>
                      </a:cubicBezTo>
                      <a:close/>
                      <a:moveTo>
                        <a:pt x="169" y="577"/>
                      </a:moveTo>
                      <a:cubicBezTo>
                        <a:pt x="168" y="577"/>
                        <a:pt x="167" y="576"/>
                        <a:pt x="167" y="576"/>
                      </a:cubicBezTo>
                      <a:cubicBezTo>
                        <a:pt x="166" y="576"/>
                        <a:pt x="166" y="576"/>
                        <a:pt x="166" y="575"/>
                      </a:cubicBezTo>
                      <a:cubicBezTo>
                        <a:pt x="165" y="575"/>
                        <a:pt x="165" y="574"/>
                        <a:pt x="165" y="574"/>
                      </a:cubicBezTo>
                      <a:cubicBezTo>
                        <a:pt x="164" y="573"/>
                        <a:pt x="163" y="574"/>
                        <a:pt x="162" y="574"/>
                      </a:cubicBezTo>
                      <a:cubicBezTo>
                        <a:pt x="162" y="573"/>
                        <a:pt x="162" y="573"/>
                        <a:pt x="162" y="572"/>
                      </a:cubicBezTo>
                      <a:cubicBezTo>
                        <a:pt x="162" y="571"/>
                        <a:pt x="162" y="570"/>
                        <a:pt x="164" y="570"/>
                      </a:cubicBezTo>
                      <a:cubicBezTo>
                        <a:pt x="164" y="570"/>
                        <a:pt x="165" y="572"/>
                        <a:pt x="165" y="572"/>
                      </a:cubicBezTo>
                      <a:cubicBezTo>
                        <a:pt x="165" y="572"/>
                        <a:pt x="165" y="572"/>
                        <a:pt x="165" y="572"/>
                      </a:cubicBezTo>
                      <a:cubicBezTo>
                        <a:pt x="165" y="573"/>
                        <a:pt x="165" y="573"/>
                        <a:pt x="165" y="574"/>
                      </a:cubicBezTo>
                      <a:cubicBezTo>
                        <a:pt x="166" y="574"/>
                        <a:pt x="166" y="574"/>
                        <a:pt x="167" y="574"/>
                      </a:cubicBezTo>
                      <a:cubicBezTo>
                        <a:pt x="167" y="574"/>
                        <a:pt x="169" y="575"/>
                        <a:pt x="169" y="576"/>
                      </a:cubicBezTo>
                      <a:cubicBezTo>
                        <a:pt x="169" y="577"/>
                        <a:pt x="169" y="576"/>
                        <a:pt x="169" y="577"/>
                      </a:cubicBezTo>
                      <a:close/>
                      <a:moveTo>
                        <a:pt x="182" y="596"/>
                      </a:moveTo>
                      <a:cubicBezTo>
                        <a:pt x="182" y="594"/>
                        <a:pt x="180" y="594"/>
                        <a:pt x="180" y="592"/>
                      </a:cubicBezTo>
                      <a:cubicBezTo>
                        <a:pt x="182" y="592"/>
                        <a:pt x="181" y="592"/>
                        <a:pt x="182" y="594"/>
                      </a:cubicBezTo>
                      <a:cubicBezTo>
                        <a:pt x="182" y="595"/>
                        <a:pt x="182" y="595"/>
                        <a:pt x="182" y="595"/>
                      </a:cubicBezTo>
                      <a:cubicBezTo>
                        <a:pt x="183" y="596"/>
                        <a:pt x="183" y="596"/>
                        <a:pt x="182" y="596"/>
                      </a:cubicBezTo>
                      <a:close/>
                      <a:moveTo>
                        <a:pt x="842" y="585"/>
                      </a:moveTo>
                      <a:cubicBezTo>
                        <a:pt x="842" y="586"/>
                        <a:pt x="842" y="586"/>
                        <a:pt x="842" y="586"/>
                      </a:cubicBezTo>
                      <a:cubicBezTo>
                        <a:pt x="842" y="586"/>
                        <a:pt x="842" y="585"/>
                        <a:pt x="843" y="585"/>
                      </a:cubicBezTo>
                      <a:cubicBezTo>
                        <a:pt x="843" y="585"/>
                        <a:pt x="842" y="585"/>
                        <a:pt x="842" y="585"/>
                      </a:cubicBezTo>
                      <a:close/>
                      <a:moveTo>
                        <a:pt x="829" y="511"/>
                      </a:moveTo>
                      <a:cubicBezTo>
                        <a:pt x="828" y="510"/>
                        <a:pt x="829" y="509"/>
                        <a:pt x="829" y="508"/>
                      </a:cubicBezTo>
                      <a:cubicBezTo>
                        <a:pt x="829" y="509"/>
                        <a:pt x="830" y="511"/>
                        <a:pt x="829" y="511"/>
                      </a:cubicBezTo>
                      <a:close/>
                      <a:moveTo>
                        <a:pt x="215" y="802"/>
                      </a:moveTo>
                      <a:cubicBezTo>
                        <a:pt x="212" y="802"/>
                        <a:pt x="212" y="799"/>
                        <a:pt x="211" y="797"/>
                      </a:cubicBezTo>
                      <a:cubicBezTo>
                        <a:pt x="211" y="797"/>
                        <a:pt x="211" y="797"/>
                        <a:pt x="211" y="797"/>
                      </a:cubicBezTo>
                      <a:cubicBezTo>
                        <a:pt x="213" y="797"/>
                        <a:pt x="215" y="800"/>
                        <a:pt x="216" y="801"/>
                      </a:cubicBezTo>
                      <a:cubicBezTo>
                        <a:pt x="215" y="801"/>
                        <a:pt x="215" y="800"/>
                        <a:pt x="214" y="800"/>
                      </a:cubicBezTo>
                      <a:cubicBezTo>
                        <a:pt x="215" y="800"/>
                        <a:pt x="215" y="800"/>
                        <a:pt x="214" y="800"/>
                      </a:cubicBezTo>
                      <a:cubicBezTo>
                        <a:pt x="215" y="801"/>
                        <a:pt x="215" y="801"/>
                        <a:pt x="216" y="802"/>
                      </a:cubicBezTo>
                      <a:cubicBezTo>
                        <a:pt x="214" y="801"/>
                        <a:pt x="214" y="802"/>
                        <a:pt x="215" y="802"/>
                      </a:cubicBezTo>
                      <a:close/>
                      <a:moveTo>
                        <a:pt x="323" y="866"/>
                      </a:moveTo>
                      <a:cubicBezTo>
                        <a:pt x="323" y="866"/>
                        <a:pt x="321" y="865"/>
                        <a:pt x="321" y="864"/>
                      </a:cubicBezTo>
                      <a:cubicBezTo>
                        <a:pt x="322" y="864"/>
                        <a:pt x="321" y="864"/>
                        <a:pt x="322" y="864"/>
                      </a:cubicBezTo>
                      <a:cubicBezTo>
                        <a:pt x="321" y="862"/>
                        <a:pt x="326" y="865"/>
                        <a:pt x="325" y="865"/>
                      </a:cubicBezTo>
                      <a:cubicBezTo>
                        <a:pt x="325" y="865"/>
                        <a:pt x="324" y="866"/>
                        <a:pt x="323" y="866"/>
                      </a:cubicBezTo>
                      <a:close/>
                      <a:moveTo>
                        <a:pt x="307" y="862"/>
                      </a:moveTo>
                      <a:cubicBezTo>
                        <a:pt x="306" y="862"/>
                        <a:pt x="304" y="862"/>
                        <a:pt x="303" y="862"/>
                      </a:cubicBezTo>
                      <a:cubicBezTo>
                        <a:pt x="304" y="861"/>
                        <a:pt x="304" y="862"/>
                        <a:pt x="304" y="861"/>
                      </a:cubicBezTo>
                      <a:cubicBezTo>
                        <a:pt x="305" y="861"/>
                        <a:pt x="307" y="861"/>
                        <a:pt x="307" y="862"/>
                      </a:cubicBezTo>
                      <a:cubicBezTo>
                        <a:pt x="307" y="862"/>
                        <a:pt x="307" y="862"/>
                        <a:pt x="307" y="862"/>
                      </a:cubicBezTo>
                      <a:close/>
                      <a:moveTo>
                        <a:pt x="202" y="770"/>
                      </a:moveTo>
                      <a:cubicBezTo>
                        <a:pt x="201" y="770"/>
                        <a:pt x="201" y="770"/>
                        <a:pt x="201" y="770"/>
                      </a:cubicBezTo>
                      <a:cubicBezTo>
                        <a:pt x="201" y="770"/>
                        <a:pt x="202" y="770"/>
                        <a:pt x="202" y="770"/>
                      </a:cubicBezTo>
                      <a:close/>
                      <a:moveTo>
                        <a:pt x="321" y="863"/>
                      </a:moveTo>
                      <a:cubicBezTo>
                        <a:pt x="320" y="863"/>
                        <a:pt x="320" y="863"/>
                        <a:pt x="320" y="863"/>
                      </a:cubicBezTo>
                      <a:cubicBezTo>
                        <a:pt x="320" y="863"/>
                        <a:pt x="321" y="863"/>
                        <a:pt x="321" y="863"/>
                      </a:cubicBezTo>
                      <a:cubicBezTo>
                        <a:pt x="320" y="863"/>
                        <a:pt x="320" y="863"/>
                        <a:pt x="321" y="863"/>
                      </a:cubicBezTo>
                      <a:close/>
                      <a:moveTo>
                        <a:pt x="308" y="861"/>
                      </a:moveTo>
                      <a:cubicBezTo>
                        <a:pt x="308" y="861"/>
                        <a:pt x="308" y="861"/>
                        <a:pt x="309" y="861"/>
                      </a:cubicBezTo>
                      <a:cubicBezTo>
                        <a:pt x="308" y="861"/>
                        <a:pt x="308" y="861"/>
                        <a:pt x="308" y="861"/>
                      </a:cubicBezTo>
                      <a:cubicBezTo>
                        <a:pt x="308" y="861"/>
                        <a:pt x="308" y="861"/>
                        <a:pt x="308" y="861"/>
                      </a:cubicBezTo>
                      <a:close/>
                      <a:moveTo>
                        <a:pt x="311" y="859"/>
                      </a:moveTo>
                      <a:cubicBezTo>
                        <a:pt x="311" y="859"/>
                        <a:pt x="310" y="859"/>
                        <a:pt x="310" y="860"/>
                      </a:cubicBezTo>
                      <a:cubicBezTo>
                        <a:pt x="309" y="860"/>
                        <a:pt x="308" y="859"/>
                        <a:pt x="310" y="859"/>
                      </a:cubicBezTo>
                      <a:cubicBezTo>
                        <a:pt x="310" y="858"/>
                        <a:pt x="311" y="858"/>
                        <a:pt x="312" y="858"/>
                      </a:cubicBezTo>
                      <a:cubicBezTo>
                        <a:pt x="312" y="858"/>
                        <a:pt x="312" y="859"/>
                        <a:pt x="313" y="859"/>
                      </a:cubicBezTo>
                      <a:cubicBezTo>
                        <a:pt x="312" y="858"/>
                        <a:pt x="311" y="859"/>
                        <a:pt x="311" y="859"/>
                      </a:cubicBezTo>
                      <a:close/>
                      <a:moveTo>
                        <a:pt x="322" y="855"/>
                      </a:moveTo>
                      <a:cubicBezTo>
                        <a:pt x="323" y="855"/>
                        <a:pt x="323" y="855"/>
                        <a:pt x="323" y="855"/>
                      </a:cubicBezTo>
                      <a:cubicBezTo>
                        <a:pt x="323" y="855"/>
                        <a:pt x="323" y="855"/>
                        <a:pt x="322" y="855"/>
                      </a:cubicBezTo>
                      <a:cubicBezTo>
                        <a:pt x="322" y="855"/>
                        <a:pt x="323" y="856"/>
                        <a:pt x="322" y="855"/>
                      </a:cubicBezTo>
                      <a:close/>
                      <a:moveTo>
                        <a:pt x="390" y="820"/>
                      </a:moveTo>
                      <a:cubicBezTo>
                        <a:pt x="389" y="820"/>
                        <a:pt x="389" y="821"/>
                        <a:pt x="389" y="821"/>
                      </a:cubicBezTo>
                      <a:cubicBezTo>
                        <a:pt x="388" y="821"/>
                        <a:pt x="386" y="819"/>
                        <a:pt x="386" y="818"/>
                      </a:cubicBezTo>
                      <a:cubicBezTo>
                        <a:pt x="387" y="818"/>
                        <a:pt x="387" y="818"/>
                        <a:pt x="387" y="819"/>
                      </a:cubicBezTo>
                      <a:cubicBezTo>
                        <a:pt x="388" y="819"/>
                        <a:pt x="390" y="818"/>
                        <a:pt x="390" y="820"/>
                      </a:cubicBezTo>
                      <a:close/>
                      <a:moveTo>
                        <a:pt x="210" y="795"/>
                      </a:moveTo>
                      <a:cubicBezTo>
                        <a:pt x="210" y="795"/>
                        <a:pt x="210" y="795"/>
                        <a:pt x="210" y="795"/>
                      </a:cubicBezTo>
                      <a:cubicBezTo>
                        <a:pt x="210" y="795"/>
                        <a:pt x="210" y="796"/>
                        <a:pt x="209" y="797"/>
                      </a:cubicBezTo>
                      <a:cubicBezTo>
                        <a:pt x="209" y="797"/>
                        <a:pt x="208" y="796"/>
                        <a:pt x="208" y="795"/>
                      </a:cubicBezTo>
                      <a:cubicBezTo>
                        <a:pt x="207" y="794"/>
                        <a:pt x="209" y="794"/>
                        <a:pt x="210" y="795"/>
                      </a:cubicBezTo>
                      <a:close/>
                      <a:moveTo>
                        <a:pt x="196" y="762"/>
                      </a:moveTo>
                      <a:cubicBezTo>
                        <a:pt x="195" y="761"/>
                        <a:pt x="195" y="762"/>
                        <a:pt x="194" y="761"/>
                      </a:cubicBezTo>
                      <a:cubicBezTo>
                        <a:pt x="195" y="761"/>
                        <a:pt x="195" y="761"/>
                        <a:pt x="194" y="760"/>
                      </a:cubicBezTo>
                      <a:cubicBezTo>
                        <a:pt x="195" y="760"/>
                        <a:pt x="195" y="761"/>
                        <a:pt x="195" y="761"/>
                      </a:cubicBezTo>
                      <a:cubicBezTo>
                        <a:pt x="195" y="761"/>
                        <a:pt x="196" y="761"/>
                        <a:pt x="196" y="762"/>
                      </a:cubicBezTo>
                      <a:close/>
                      <a:moveTo>
                        <a:pt x="198" y="769"/>
                      </a:moveTo>
                      <a:cubicBezTo>
                        <a:pt x="198" y="769"/>
                        <a:pt x="198" y="769"/>
                        <a:pt x="198" y="769"/>
                      </a:cubicBezTo>
                      <a:cubicBezTo>
                        <a:pt x="198" y="769"/>
                        <a:pt x="198" y="769"/>
                        <a:pt x="198" y="769"/>
                      </a:cubicBezTo>
                      <a:close/>
                      <a:moveTo>
                        <a:pt x="195" y="765"/>
                      </a:moveTo>
                      <a:cubicBezTo>
                        <a:pt x="197" y="765"/>
                        <a:pt x="194" y="764"/>
                        <a:pt x="197" y="765"/>
                      </a:cubicBezTo>
                      <a:cubicBezTo>
                        <a:pt x="197" y="764"/>
                        <a:pt x="197" y="763"/>
                        <a:pt x="197" y="764"/>
                      </a:cubicBezTo>
                      <a:cubicBezTo>
                        <a:pt x="198" y="764"/>
                        <a:pt x="199" y="765"/>
                        <a:pt x="199" y="766"/>
                      </a:cubicBezTo>
                      <a:cubicBezTo>
                        <a:pt x="199" y="766"/>
                        <a:pt x="198" y="766"/>
                        <a:pt x="198" y="766"/>
                      </a:cubicBezTo>
                      <a:cubicBezTo>
                        <a:pt x="198" y="768"/>
                        <a:pt x="199" y="767"/>
                        <a:pt x="201" y="768"/>
                      </a:cubicBezTo>
                      <a:cubicBezTo>
                        <a:pt x="199" y="768"/>
                        <a:pt x="199" y="768"/>
                        <a:pt x="199" y="768"/>
                      </a:cubicBezTo>
                      <a:cubicBezTo>
                        <a:pt x="200" y="769"/>
                        <a:pt x="200" y="769"/>
                        <a:pt x="199" y="769"/>
                      </a:cubicBezTo>
                      <a:cubicBezTo>
                        <a:pt x="199" y="769"/>
                        <a:pt x="197" y="769"/>
                        <a:pt x="198" y="769"/>
                      </a:cubicBezTo>
                      <a:cubicBezTo>
                        <a:pt x="197" y="769"/>
                        <a:pt x="197" y="769"/>
                        <a:pt x="196" y="768"/>
                      </a:cubicBezTo>
                      <a:cubicBezTo>
                        <a:pt x="197" y="769"/>
                        <a:pt x="198" y="768"/>
                        <a:pt x="197" y="768"/>
                      </a:cubicBezTo>
                      <a:cubicBezTo>
                        <a:pt x="198" y="768"/>
                        <a:pt x="198" y="768"/>
                        <a:pt x="198" y="767"/>
                      </a:cubicBezTo>
                      <a:cubicBezTo>
                        <a:pt x="197" y="767"/>
                        <a:pt x="196" y="766"/>
                        <a:pt x="195" y="765"/>
                      </a:cubicBezTo>
                      <a:close/>
                      <a:moveTo>
                        <a:pt x="194" y="754"/>
                      </a:moveTo>
                      <a:cubicBezTo>
                        <a:pt x="192" y="754"/>
                        <a:pt x="191" y="754"/>
                        <a:pt x="191" y="752"/>
                      </a:cubicBezTo>
                      <a:cubicBezTo>
                        <a:pt x="191" y="753"/>
                        <a:pt x="191" y="751"/>
                        <a:pt x="191" y="751"/>
                      </a:cubicBezTo>
                      <a:cubicBezTo>
                        <a:pt x="190" y="749"/>
                        <a:pt x="189" y="747"/>
                        <a:pt x="188" y="745"/>
                      </a:cubicBezTo>
                      <a:cubicBezTo>
                        <a:pt x="189" y="745"/>
                        <a:pt x="189" y="745"/>
                        <a:pt x="190" y="745"/>
                      </a:cubicBezTo>
                      <a:cubicBezTo>
                        <a:pt x="189" y="744"/>
                        <a:pt x="191" y="744"/>
                        <a:pt x="191" y="745"/>
                      </a:cubicBezTo>
                      <a:cubicBezTo>
                        <a:pt x="192" y="745"/>
                        <a:pt x="192" y="746"/>
                        <a:pt x="192" y="747"/>
                      </a:cubicBezTo>
                      <a:cubicBezTo>
                        <a:pt x="192" y="747"/>
                        <a:pt x="191" y="748"/>
                        <a:pt x="192" y="749"/>
                      </a:cubicBezTo>
                      <a:cubicBezTo>
                        <a:pt x="192" y="750"/>
                        <a:pt x="194" y="749"/>
                        <a:pt x="194" y="750"/>
                      </a:cubicBezTo>
                      <a:cubicBezTo>
                        <a:pt x="193" y="750"/>
                        <a:pt x="194" y="750"/>
                        <a:pt x="193" y="750"/>
                      </a:cubicBezTo>
                      <a:cubicBezTo>
                        <a:pt x="194" y="751"/>
                        <a:pt x="194" y="751"/>
                        <a:pt x="195" y="752"/>
                      </a:cubicBezTo>
                      <a:cubicBezTo>
                        <a:pt x="194" y="752"/>
                        <a:pt x="194" y="752"/>
                        <a:pt x="195" y="753"/>
                      </a:cubicBezTo>
                      <a:cubicBezTo>
                        <a:pt x="194" y="753"/>
                        <a:pt x="194" y="753"/>
                        <a:pt x="194" y="754"/>
                      </a:cubicBezTo>
                      <a:cubicBezTo>
                        <a:pt x="194" y="754"/>
                        <a:pt x="194" y="754"/>
                        <a:pt x="194" y="754"/>
                      </a:cubicBezTo>
                      <a:close/>
                      <a:moveTo>
                        <a:pt x="195" y="760"/>
                      </a:moveTo>
                      <a:cubicBezTo>
                        <a:pt x="194" y="760"/>
                        <a:pt x="194" y="759"/>
                        <a:pt x="193" y="758"/>
                      </a:cubicBezTo>
                      <a:cubicBezTo>
                        <a:pt x="194" y="758"/>
                        <a:pt x="194" y="759"/>
                        <a:pt x="195" y="760"/>
                      </a:cubicBezTo>
                      <a:close/>
                      <a:moveTo>
                        <a:pt x="209" y="797"/>
                      </a:moveTo>
                      <a:cubicBezTo>
                        <a:pt x="210" y="797"/>
                        <a:pt x="210" y="797"/>
                        <a:pt x="210" y="798"/>
                      </a:cubicBezTo>
                      <a:cubicBezTo>
                        <a:pt x="209" y="798"/>
                        <a:pt x="209" y="798"/>
                        <a:pt x="208" y="797"/>
                      </a:cubicBezTo>
                      <a:cubicBezTo>
                        <a:pt x="209" y="797"/>
                        <a:pt x="209" y="797"/>
                        <a:pt x="209" y="797"/>
                      </a:cubicBezTo>
                      <a:close/>
                      <a:moveTo>
                        <a:pt x="208" y="794"/>
                      </a:moveTo>
                      <a:cubicBezTo>
                        <a:pt x="207" y="793"/>
                        <a:pt x="205" y="792"/>
                        <a:pt x="205" y="791"/>
                      </a:cubicBezTo>
                      <a:cubicBezTo>
                        <a:pt x="206" y="790"/>
                        <a:pt x="205" y="790"/>
                        <a:pt x="204" y="789"/>
                      </a:cubicBezTo>
                      <a:cubicBezTo>
                        <a:pt x="204" y="788"/>
                        <a:pt x="203" y="788"/>
                        <a:pt x="203" y="787"/>
                      </a:cubicBezTo>
                      <a:cubicBezTo>
                        <a:pt x="202" y="788"/>
                        <a:pt x="201" y="784"/>
                        <a:pt x="201" y="783"/>
                      </a:cubicBezTo>
                      <a:cubicBezTo>
                        <a:pt x="201" y="783"/>
                        <a:pt x="202" y="783"/>
                        <a:pt x="202" y="784"/>
                      </a:cubicBezTo>
                      <a:cubicBezTo>
                        <a:pt x="202" y="783"/>
                        <a:pt x="202" y="783"/>
                        <a:pt x="201" y="782"/>
                      </a:cubicBezTo>
                      <a:cubicBezTo>
                        <a:pt x="201" y="782"/>
                        <a:pt x="201" y="782"/>
                        <a:pt x="201" y="782"/>
                      </a:cubicBezTo>
                      <a:cubicBezTo>
                        <a:pt x="203" y="782"/>
                        <a:pt x="204" y="782"/>
                        <a:pt x="205" y="784"/>
                      </a:cubicBezTo>
                      <a:cubicBezTo>
                        <a:pt x="206" y="785"/>
                        <a:pt x="207" y="786"/>
                        <a:pt x="207" y="787"/>
                      </a:cubicBezTo>
                      <a:cubicBezTo>
                        <a:pt x="209" y="790"/>
                        <a:pt x="210" y="791"/>
                        <a:pt x="210" y="794"/>
                      </a:cubicBezTo>
                      <a:cubicBezTo>
                        <a:pt x="209" y="794"/>
                        <a:pt x="209" y="793"/>
                        <a:pt x="208" y="793"/>
                      </a:cubicBezTo>
                      <a:cubicBezTo>
                        <a:pt x="208" y="793"/>
                        <a:pt x="208" y="793"/>
                        <a:pt x="208" y="794"/>
                      </a:cubicBezTo>
                      <a:close/>
                      <a:moveTo>
                        <a:pt x="196" y="762"/>
                      </a:moveTo>
                      <a:cubicBezTo>
                        <a:pt x="197" y="762"/>
                        <a:pt x="197" y="762"/>
                        <a:pt x="197" y="763"/>
                      </a:cubicBezTo>
                      <a:cubicBezTo>
                        <a:pt x="197" y="763"/>
                        <a:pt x="196" y="763"/>
                        <a:pt x="196" y="763"/>
                      </a:cubicBezTo>
                      <a:cubicBezTo>
                        <a:pt x="196" y="762"/>
                        <a:pt x="197" y="763"/>
                        <a:pt x="196" y="762"/>
                      </a:cubicBezTo>
                      <a:close/>
                      <a:moveTo>
                        <a:pt x="318" y="855"/>
                      </a:moveTo>
                      <a:cubicBezTo>
                        <a:pt x="318" y="855"/>
                        <a:pt x="317" y="855"/>
                        <a:pt x="317" y="854"/>
                      </a:cubicBezTo>
                      <a:cubicBezTo>
                        <a:pt x="318" y="854"/>
                        <a:pt x="319" y="853"/>
                        <a:pt x="320" y="855"/>
                      </a:cubicBezTo>
                      <a:cubicBezTo>
                        <a:pt x="320" y="855"/>
                        <a:pt x="320" y="855"/>
                        <a:pt x="319" y="855"/>
                      </a:cubicBezTo>
                      <a:cubicBezTo>
                        <a:pt x="319" y="854"/>
                        <a:pt x="318" y="854"/>
                        <a:pt x="318" y="855"/>
                      </a:cubicBezTo>
                      <a:close/>
                      <a:moveTo>
                        <a:pt x="285" y="686"/>
                      </a:moveTo>
                      <a:cubicBezTo>
                        <a:pt x="285" y="686"/>
                        <a:pt x="284" y="686"/>
                        <a:pt x="284" y="686"/>
                      </a:cubicBezTo>
                      <a:cubicBezTo>
                        <a:pt x="284" y="685"/>
                        <a:pt x="285" y="685"/>
                        <a:pt x="285" y="686"/>
                      </a:cubicBezTo>
                      <a:cubicBezTo>
                        <a:pt x="285" y="686"/>
                        <a:pt x="285" y="686"/>
                        <a:pt x="285" y="686"/>
                      </a:cubicBezTo>
                      <a:close/>
                      <a:moveTo>
                        <a:pt x="286" y="685"/>
                      </a:moveTo>
                      <a:cubicBezTo>
                        <a:pt x="288" y="685"/>
                        <a:pt x="289" y="684"/>
                        <a:pt x="291" y="685"/>
                      </a:cubicBezTo>
                      <a:cubicBezTo>
                        <a:pt x="290" y="685"/>
                        <a:pt x="290" y="685"/>
                        <a:pt x="290" y="685"/>
                      </a:cubicBezTo>
                      <a:cubicBezTo>
                        <a:pt x="289" y="686"/>
                        <a:pt x="287" y="686"/>
                        <a:pt x="286" y="685"/>
                      </a:cubicBezTo>
                      <a:close/>
                      <a:moveTo>
                        <a:pt x="285" y="804"/>
                      </a:moveTo>
                      <a:cubicBezTo>
                        <a:pt x="284" y="804"/>
                        <a:pt x="283" y="804"/>
                        <a:pt x="282" y="804"/>
                      </a:cubicBezTo>
                      <a:cubicBezTo>
                        <a:pt x="282" y="804"/>
                        <a:pt x="283" y="805"/>
                        <a:pt x="283" y="805"/>
                      </a:cubicBezTo>
                      <a:cubicBezTo>
                        <a:pt x="282" y="805"/>
                        <a:pt x="281" y="805"/>
                        <a:pt x="280" y="805"/>
                      </a:cubicBezTo>
                      <a:cubicBezTo>
                        <a:pt x="281" y="806"/>
                        <a:pt x="281" y="806"/>
                        <a:pt x="280" y="806"/>
                      </a:cubicBezTo>
                      <a:cubicBezTo>
                        <a:pt x="282" y="808"/>
                        <a:pt x="278" y="806"/>
                        <a:pt x="278" y="805"/>
                      </a:cubicBezTo>
                      <a:cubicBezTo>
                        <a:pt x="278" y="804"/>
                        <a:pt x="280" y="803"/>
                        <a:pt x="280" y="803"/>
                      </a:cubicBezTo>
                      <a:cubicBezTo>
                        <a:pt x="280" y="802"/>
                        <a:pt x="280" y="802"/>
                        <a:pt x="280" y="801"/>
                      </a:cubicBezTo>
                      <a:cubicBezTo>
                        <a:pt x="281" y="801"/>
                        <a:pt x="281" y="800"/>
                        <a:pt x="283" y="801"/>
                      </a:cubicBezTo>
                      <a:cubicBezTo>
                        <a:pt x="283" y="801"/>
                        <a:pt x="283" y="801"/>
                        <a:pt x="283" y="802"/>
                      </a:cubicBezTo>
                      <a:cubicBezTo>
                        <a:pt x="283" y="802"/>
                        <a:pt x="284" y="802"/>
                        <a:pt x="284" y="802"/>
                      </a:cubicBezTo>
                      <a:cubicBezTo>
                        <a:pt x="284" y="802"/>
                        <a:pt x="284" y="801"/>
                        <a:pt x="285" y="801"/>
                      </a:cubicBezTo>
                      <a:cubicBezTo>
                        <a:pt x="285" y="801"/>
                        <a:pt x="286" y="801"/>
                        <a:pt x="286" y="802"/>
                      </a:cubicBezTo>
                      <a:cubicBezTo>
                        <a:pt x="286" y="802"/>
                        <a:pt x="287" y="802"/>
                        <a:pt x="287" y="803"/>
                      </a:cubicBezTo>
                      <a:cubicBezTo>
                        <a:pt x="288" y="803"/>
                        <a:pt x="286" y="803"/>
                        <a:pt x="285" y="803"/>
                      </a:cubicBezTo>
                      <a:cubicBezTo>
                        <a:pt x="285" y="804"/>
                        <a:pt x="284" y="803"/>
                        <a:pt x="285" y="804"/>
                      </a:cubicBezTo>
                      <a:close/>
                      <a:moveTo>
                        <a:pt x="278" y="802"/>
                      </a:moveTo>
                      <a:cubicBezTo>
                        <a:pt x="278" y="802"/>
                        <a:pt x="277" y="802"/>
                        <a:pt x="277" y="802"/>
                      </a:cubicBezTo>
                      <a:cubicBezTo>
                        <a:pt x="277" y="803"/>
                        <a:pt x="277" y="804"/>
                        <a:pt x="277" y="804"/>
                      </a:cubicBezTo>
                      <a:cubicBezTo>
                        <a:pt x="276" y="804"/>
                        <a:pt x="276" y="804"/>
                        <a:pt x="276" y="804"/>
                      </a:cubicBezTo>
                      <a:cubicBezTo>
                        <a:pt x="276" y="804"/>
                        <a:pt x="273" y="805"/>
                        <a:pt x="274" y="806"/>
                      </a:cubicBezTo>
                      <a:cubicBezTo>
                        <a:pt x="273" y="806"/>
                        <a:pt x="273" y="805"/>
                        <a:pt x="272" y="805"/>
                      </a:cubicBezTo>
                      <a:cubicBezTo>
                        <a:pt x="274" y="804"/>
                        <a:pt x="273" y="803"/>
                        <a:pt x="274" y="803"/>
                      </a:cubicBezTo>
                      <a:cubicBezTo>
                        <a:pt x="274" y="802"/>
                        <a:pt x="273" y="802"/>
                        <a:pt x="273" y="802"/>
                      </a:cubicBezTo>
                      <a:cubicBezTo>
                        <a:pt x="273" y="802"/>
                        <a:pt x="273" y="801"/>
                        <a:pt x="272" y="800"/>
                      </a:cubicBezTo>
                      <a:cubicBezTo>
                        <a:pt x="274" y="801"/>
                        <a:pt x="274" y="801"/>
                        <a:pt x="276" y="801"/>
                      </a:cubicBezTo>
                      <a:cubicBezTo>
                        <a:pt x="277" y="801"/>
                        <a:pt x="278" y="801"/>
                        <a:pt x="279" y="801"/>
                      </a:cubicBezTo>
                      <a:cubicBezTo>
                        <a:pt x="278" y="801"/>
                        <a:pt x="278" y="801"/>
                        <a:pt x="278" y="802"/>
                      </a:cubicBezTo>
                      <a:close/>
                      <a:moveTo>
                        <a:pt x="289" y="683"/>
                      </a:moveTo>
                      <a:cubicBezTo>
                        <a:pt x="290" y="682"/>
                        <a:pt x="290" y="682"/>
                        <a:pt x="292" y="682"/>
                      </a:cubicBezTo>
                      <a:cubicBezTo>
                        <a:pt x="291" y="683"/>
                        <a:pt x="291" y="683"/>
                        <a:pt x="289" y="683"/>
                      </a:cubicBezTo>
                      <a:close/>
                      <a:moveTo>
                        <a:pt x="215" y="798"/>
                      </a:moveTo>
                      <a:cubicBezTo>
                        <a:pt x="214" y="798"/>
                        <a:pt x="213" y="797"/>
                        <a:pt x="212" y="796"/>
                      </a:cubicBezTo>
                      <a:cubicBezTo>
                        <a:pt x="213" y="796"/>
                        <a:pt x="214" y="797"/>
                        <a:pt x="215" y="798"/>
                      </a:cubicBezTo>
                      <a:close/>
                      <a:moveTo>
                        <a:pt x="266" y="818"/>
                      </a:moveTo>
                      <a:cubicBezTo>
                        <a:pt x="267" y="818"/>
                        <a:pt x="269" y="818"/>
                        <a:pt x="269" y="819"/>
                      </a:cubicBezTo>
                      <a:cubicBezTo>
                        <a:pt x="268" y="820"/>
                        <a:pt x="267" y="819"/>
                        <a:pt x="265" y="819"/>
                      </a:cubicBezTo>
                      <a:cubicBezTo>
                        <a:pt x="265" y="819"/>
                        <a:pt x="265" y="819"/>
                        <a:pt x="265" y="818"/>
                      </a:cubicBezTo>
                      <a:cubicBezTo>
                        <a:pt x="266" y="818"/>
                        <a:pt x="266" y="818"/>
                        <a:pt x="266" y="818"/>
                      </a:cubicBezTo>
                      <a:close/>
                      <a:moveTo>
                        <a:pt x="279" y="913"/>
                      </a:moveTo>
                      <a:cubicBezTo>
                        <a:pt x="278" y="913"/>
                        <a:pt x="277" y="913"/>
                        <a:pt x="276" y="912"/>
                      </a:cubicBezTo>
                      <a:cubicBezTo>
                        <a:pt x="276" y="912"/>
                        <a:pt x="278" y="913"/>
                        <a:pt x="279" y="913"/>
                      </a:cubicBezTo>
                      <a:close/>
                      <a:moveTo>
                        <a:pt x="283" y="914"/>
                      </a:moveTo>
                      <a:cubicBezTo>
                        <a:pt x="282" y="914"/>
                        <a:pt x="280" y="914"/>
                        <a:pt x="279" y="913"/>
                      </a:cubicBezTo>
                      <a:cubicBezTo>
                        <a:pt x="281" y="914"/>
                        <a:pt x="282" y="914"/>
                        <a:pt x="283" y="914"/>
                      </a:cubicBezTo>
                      <a:close/>
                      <a:moveTo>
                        <a:pt x="614" y="885"/>
                      </a:moveTo>
                      <a:cubicBezTo>
                        <a:pt x="614" y="885"/>
                        <a:pt x="614" y="885"/>
                        <a:pt x="614" y="885"/>
                      </a:cubicBezTo>
                      <a:cubicBezTo>
                        <a:pt x="614" y="885"/>
                        <a:pt x="614" y="885"/>
                        <a:pt x="614" y="885"/>
                      </a:cubicBezTo>
                      <a:close/>
                      <a:moveTo>
                        <a:pt x="626" y="875"/>
                      </a:moveTo>
                      <a:cubicBezTo>
                        <a:pt x="626" y="875"/>
                        <a:pt x="627" y="875"/>
                        <a:pt x="627" y="875"/>
                      </a:cubicBezTo>
                      <a:cubicBezTo>
                        <a:pt x="626" y="876"/>
                        <a:pt x="624" y="878"/>
                        <a:pt x="622" y="879"/>
                      </a:cubicBezTo>
                      <a:cubicBezTo>
                        <a:pt x="620" y="880"/>
                        <a:pt x="617" y="881"/>
                        <a:pt x="614" y="883"/>
                      </a:cubicBezTo>
                      <a:cubicBezTo>
                        <a:pt x="615" y="882"/>
                        <a:pt x="616" y="882"/>
                        <a:pt x="617" y="882"/>
                      </a:cubicBezTo>
                      <a:cubicBezTo>
                        <a:pt x="616" y="882"/>
                        <a:pt x="615" y="883"/>
                        <a:pt x="613" y="884"/>
                      </a:cubicBezTo>
                      <a:cubicBezTo>
                        <a:pt x="614" y="884"/>
                        <a:pt x="615" y="883"/>
                        <a:pt x="615" y="883"/>
                      </a:cubicBezTo>
                      <a:cubicBezTo>
                        <a:pt x="615" y="883"/>
                        <a:pt x="614" y="884"/>
                        <a:pt x="614" y="884"/>
                      </a:cubicBezTo>
                      <a:cubicBezTo>
                        <a:pt x="614" y="884"/>
                        <a:pt x="616" y="883"/>
                        <a:pt x="616" y="883"/>
                      </a:cubicBezTo>
                      <a:cubicBezTo>
                        <a:pt x="591" y="896"/>
                        <a:pt x="564" y="906"/>
                        <a:pt x="537" y="914"/>
                      </a:cubicBezTo>
                      <a:cubicBezTo>
                        <a:pt x="483" y="930"/>
                        <a:pt x="426" y="935"/>
                        <a:pt x="369" y="930"/>
                      </a:cubicBezTo>
                      <a:cubicBezTo>
                        <a:pt x="342" y="928"/>
                        <a:pt x="314" y="923"/>
                        <a:pt x="287" y="916"/>
                      </a:cubicBezTo>
                      <a:cubicBezTo>
                        <a:pt x="280" y="913"/>
                        <a:pt x="273" y="911"/>
                        <a:pt x="265" y="909"/>
                      </a:cubicBezTo>
                      <a:cubicBezTo>
                        <a:pt x="262" y="908"/>
                        <a:pt x="260" y="907"/>
                        <a:pt x="257" y="906"/>
                      </a:cubicBezTo>
                      <a:cubicBezTo>
                        <a:pt x="256" y="905"/>
                        <a:pt x="249" y="903"/>
                        <a:pt x="248" y="902"/>
                      </a:cubicBezTo>
                      <a:cubicBezTo>
                        <a:pt x="248" y="902"/>
                        <a:pt x="254" y="904"/>
                        <a:pt x="255" y="904"/>
                      </a:cubicBezTo>
                      <a:cubicBezTo>
                        <a:pt x="257" y="904"/>
                        <a:pt x="259" y="905"/>
                        <a:pt x="262" y="906"/>
                      </a:cubicBezTo>
                      <a:cubicBezTo>
                        <a:pt x="266" y="907"/>
                        <a:pt x="270" y="908"/>
                        <a:pt x="275" y="909"/>
                      </a:cubicBezTo>
                      <a:cubicBezTo>
                        <a:pt x="274" y="908"/>
                        <a:pt x="272" y="907"/>
                        <a:pt x="271" y="906"/>
                      </a:cubicBezTo>
                      <a:cubicBezTo>
                        <a:pt x="270" y="906"/>
                        <a:pt x="264" y="903"/>
                        <a:pt x="265" y="902"/>
                      </a:cubicBezTo>
                      <a:cubicBezTo>
                        <a:pt x="265" y="902"/>
                        <a:pt x="266" y="902"/>
                        <a:pt x="266" y="902"/>
                      </a:cubicBezTo>
                      <a:cubicBezTo>
                        <a:pt x="266" y="902"/>
                        <a:pt x="261" y="899"/>
                        <a:pt x="261" y="899"/>
                      </a:cubicBezTo>
                      <a:cubicBezTo>
                        <a:pt x="264" y="899"/>
                        <a:pt x="266" y="900"/>
                        <a:pt x="269" y="901"/>
                      </a:cubicBezTo>
                      <a:cubicBezTo>
                        <a:pt x="272" y="902"/>
                        <a:pt x="275" y="903"/>
                        <a:pt x="278" y="904"/>
                      </a:cubicBezTo>
                      <a:cubicBezTo>
                        <a:pt x="281" y="905"/>
                        <a:pt x="284" y="905"/>
                        <a:pt x="288" y="905"/>
                      </a:cubicBezTo>
                      <a:cubicBezTo>
                        <a:pt x="291" y="905"/>
                        <a:pt x="294" y="906"/>
                        <a:pt x="297" y="906"/>
                      </a:cubicBezTo>
                      <a:cubicBezTo>
                        <a:pt x="297" y="905"/>
                        <a:pt x="298" y="906"/>
                        <a:pt x="297" y="905"/>
                      </a:cubicBezTo>
                      <a:cubicBezTo>
                        <a:pt x="298" y="905"/>
                        <a:pt x="299" y="906"/>
                        <a:pt x="300" y="906"/>
                      </a:cubicBezTo>
                      <a:cubicBezTo>
                        <a:pt x="300" y="905"/>
                        <a:pt x="302" y="906"/>
                        <a:pt x="303" y="906"/>
                      </a:cubicBezTo>
                      <a:cubicBezTo>
                        <a:pt x="304" y="906"/>
                        <a:pt x="306" y="906"/>
                        <a:pt x="307" y="906"/>
                      </a:cubicBezTo>
                      <a:cubicBezTo>
                        <a:pt x="307" y="906"/>
                        <a:pt x="310" y="907"/>
                        <a:pt x="310" y="907"/>
                      </a:cubicBezTo>
                      <a:cubicBezTo>
                        <a:pt x="310" y="906"/>
                        <a:pt x="307" y="905"/>
                        <a:pt x="307" y="905"/>
                      </a:cubicBezTo>
                      <a:cubicBezTo>
                        <a:pt x="307" y="905"/>
                        <a:pt x="307" y="905"/>
                        <a:pt x="308" y="905"/>
                      </a:cubicBezTo>
                      <a:cubicBezTo>
                        <a:pt x="307" y="904"/>
                        <a:pt x="307" y="904"/>
                        <a:pt x="307" y="904"/>
                      </a:cubicBezTo>
                      <a:cubicBezTo>
                        <a:pt x="309" y="904"/>
                        <a:pt x="311" y="905"/>
                        <a:pt x="314" y="906"/>
                      </a:cubicBezTo>
                      <a:cubicBezTo>
                        <a:pt x="316" y="906"/>
                        <a:pt x="320" y="906"/>
                        <a:pt x="322" y="907"/>
                      </a:cubicBezTo>
                      <a:cubicBezTo>
                        <a:pt x="321" y="907"/>
                        <a:pt x="326" y="908"/>
                        <a:pt x="325" y="907"/>
                      </a:cubicBezTo>
                      <a:cubicBezTo>
                        <a:pt x="325" y="907"/>
                        <a:pt x="326" y="907"/>
                        <a:pt x="325" y="907"/>
                      </a:cubicBezTo>
                      <a:cubicBezTo>
                        <a:pt x="326" y="907"/>
                        <a:pt x="326" y="907"/>
                        <a:pt x="326" y="907"/>
                      </a:cubicBezTo>
                      <a:cubicBezTo>
                        <a:pt x="326" y="906"/>
                        <a:pt x="328" y="906"/>
                        <a:pt x="328" y="906"/>
                      </a:cubicBezTo>
                      <a:cubicBezTo>
                        <a:pt x="327" y="902"/>
                        <a:pt x="322" y="900"/>
                        <a:pt x="319" y="898"/>
                      </a:cubicBezTo>
                      <a:cubicBezTo>
                        <a:pt x="317" y="898"/>
                        <a:pt x="316" y="897"/>
                        <a:pt x="314" y="896"/>
                      </a:cubicBezTo>
                      <a:cubicBezTo>
                        <a:pt x="314" y="895"/>
                        <a:pt x="313" y="895"/>
                        <a:pt x="312" y="894"/>
                      </a:cubicBezTo>
                      <a:cubicBezTo>
                        <a:pt x="311" y="894"/>
                        <a:pt x="311" y="892"/>
                        <a:pt x="310" y="892"/>
                      </a:cubicBezTo>
                      <a:cubicBezTo>
                        <a:pt x="311" y="892"/>
                        <a:pt x="309" y="889"/>
                        <a:pt x="308" y="889"/>
                      </a:cubicBezTo>
                      <a:cubicBezTo>
                        <a:pt x="309" y="889"/>
                        <a:pt x="305" y="886"/>
                        <a:pt x="305" y="885"/>
                      </a:cubicBezTo>
                      <a:cubicBezTo>
                        <a:pt x="307" y="885"/>
                        <a:pt x="305" y="885"/>
                        <a:pt x="305" y="885"/>
                      </a:cubicBezTo>
                      <a:cubicBezTo>
                        <a:pt x="304" y="883"/>
                        <a:pt x="299" y="883"/>
                        <a:pt x="299" y="880"/>
                      </a:cubicBezTo>
                      <a:cubicBezTo>
                        <a:pt x="300" y="880"/>
                        <a:pt x="300" y="881"/>
                        <a:pt x="300" y="881"/>
                      </a:cubicBezTo>
                      <a:cubicBezTo>
                        <a:pt x="300" y="881"/>
                        <a:pt x="302" y="881"/>
                        <a:pt x="303" y="881"/>
                      </a:cubicBezTo>
                      <a:cubicBezTo>
                        <a:pt x="302" y="881"/>
                        <a:pt x="301" y="880"/>
                        <a:pt x="301" y="879"/>
                      </a:cubicBezTo>
                      <a:cubicBezTo>
                        <a:pt x="302" y="879"/>
                        <a:pt x="302" y="879"/>
                        <a:pt x="303" y="879"/>
                      </a:cubicBezTo>
                      <a:cubicBezTo>
                        <a:pt x="303" y="879"/>
                        <a:pt x="303" y="879"/>
                        <a:pt x="303" y="879"/>
                      </a:cubicBezTo>
                      <a:cubicBezTo>
                        <a:pt x="302" y="878"/>
                        <a:pt x="302" y="877"/>
                        <a:pt x="302" y="876"/>
                      </a:cubicBezTo>
                      <a:cubicBezTo>
                        <a:pt x="303" y="876"/>
                        <a:pt x="304" y="876"/>
                        <a:pt x="304" y="876"/>
                      </a:cubicBezTo>
                      <a:cubicBezTo>
                        <a:pt x="304" y="876"/>
                        <a:pt x="303" y="876"/>
                        <a:pt x="303" y="875"/>
                      </a:cubicBezTo>
                      <a:cubicBezTo>
                        <a:pt x="304" y="875"/>
                        <a:pt x="305" y="874"/>
                        <a:pt x="305" y="875"/>
                      </a:cubicBezTo>
                      <a:cubicBezTo>
                        <a:pt x="305" y="874"/>
                        <a:pt x="304" y="873"/>
                        <a:pt x="304" y="873"/>
                      </a:cubicBezTo>
                      <a:cubicBezTo>
                        <a:pt x="305" y="872"/>
                        <a:pt x="310" y="871"/>
                        <a:pt x="309" y="869"/>
                      </a:cubicBezTo>
                      <a:cubicBezTo>
                        <a:pt x="311" y="869"/>
                        <a:pt x="309" y="868"/>
                        <a:pt x="310" y="868"/>
                      </a:cubicBezTo>
                      <a:cubicBezTo>
                        <a:pt x="311" y="867"/>
                        <a:pt x="313" y="867"/>
                        <a:pt x="314" y="866"/>
                      </a:cubicBezTo>
                      <a:cubicBezTo>
                        <a:pt x="314" y="866"/>
                        <a:pt x="315" y="865"/>
                        <a:pt x="316" y="865"/>
                      </a:cubicBezTo>
                      <a:cubicBezTo>
                        <a:pt x="317" y="864"/>
                        <a:pt x="317" y="864"/>
                        <a:pt x="318" y="864"/>
                      </a:cubicBezTo>
                      <a:cubicBezTo>
                        <a:pt x="319" y="864"/>
                        <a:pt x="319" y="865"/>
                        <a:pt x="320" y="865"/>
                      </a:cubicBezTo>
                      <a:cubicBezTo>
                        <a:pt x="319" y="865"/>
                        <a:pt x="319" y="865"/>
                        <a:pt x="318" y="865"/>
                      </a:cubicBezTo>
                      <a:cubicBezTo>
                        <a:pt x="318" y="865"/>
                        <a:pt x="316" y="868"/>
                        <a:pt x="316" y="868"/>
                      </a:cubicBezTo>
                      <a:cubicBezTo>
                        <a:pt x="316" y="868"/>
                        <a:pt x="316" y="869"/>
                        <a:pt x="315" y="869"/>
                      </a:cubicBezTo>
                      <a:cubicBezTo>
                        <a:pt x="315" y="869"/>
                        <a:pt x="314" y="869"/>
                        <a:pt x="313" y="869"/>
                      </a:cubicBezTo>
                      <a:cubicBezTo>
                        <a:pt x="314" y="870"/>
                        <a:pt x="313" y="871"/>
                        <a:pt x="312" y="871"/>
                      </a:cubicBezTo>
                      <a:cubicBezTo>
                        <a:pt x="313" y="873"/>
                        <a:pt x="313" y="872"/>
                        <a:pt x="312" y="873"/>
                      </a:cubicBezTo>
                      <a:cubicBezTo>
                        <a:pt x="311" y="873"/>
                        <a:pt x="310" y="874"/>
                        <a:pt x="310" y="874"/>
                      </a:cubicBezTo>
                      <a:cubicBezTo>
                        <a:pt x="310" y="874"/>
                        <a:pt x="311" y="874"/>
                        <a:pt x="311" y="874"/>
                      </a:cubicBezTo>
                      <a:cubicBezTo>
                        <a:pt x="312" y="875"/>
                        <a:pt x="311" y="875"/>
                        <a:pt x="312" y="876"/>
                      </a:cubicBezTo>
                      <a:cubicBezTo>
                        <a:pt x="311" y="876"/>
                        <a:pt x="311" y="876"/>
                        <a:pt x="310" y="876"/>
                      </a:cubicBezTo>
                      <a:cubicBezTo>
                        <a:pt x="312" y="878"/>
                        <a:pt x="312" y="879"/>
                        <a:pt x="314" y="880"/>
                      </a:cubicBezTo>
                      <a:cubicBezTo>
                        <a:pt x="312" y="880"/>
                        <a:pt x="311" y="878"/>
                        <a:pt x="309" y="878"/>
                      </a:cubicBezTo>
                      <a:cubicBezTo>
                        <a:pt x="309" y="878"/>
                        <a:pt x="309" y="879"/>
                        <a:pt x="309" y="880"/>
                      </a:cubicBezTo>
                      <a:cubicBezTo>
                        <a:pt x="310" y="880"/>
                        <a:pt x="310" y="880"/>
                        <a:pt x="311" y="880"/>
                      </a:cubicBezTo>
                      <a:cubicBezTo>
                        <a:pt x="309" y="880"/>
                        <a:pt x="309" y="880"/>
                        <a:pt x="308" y="881"/>
                      </a:cubicBezTo>
                      <a:cubicBezTo>
                        <a:pt x="309" y="882"/>
                        <a:pt x="308" y="883"/>
                        <a:pt x="308" y="884"/>
                      </a:cubicBezTo>
                      <a:cubicBezTo>
                        <a:pt x="309" y="885"/>
                        <a:pt x="310" y="886"/>
                        <a:pt x="311" y="886"/>
                      </a:cubicBezTo>
                      <a:cubicBezTo>
                        <a:pt x="311" y="886"/>
                        <a:pt x="311" y="886"/>
                        <a:pt x="312" y="887"/>
                      </a:cubicBezTo>
                      <a:cubicBezTo>
                        <a:pt x="313" y="887"/>
                        <a:pt x="312" y="887"/>
                        <a:pt x="313" y="887"/>
                      </a:cubicBezTo>
                      <a:cubicBezTo>
                        <a:pt x="314" y="888"/>
                        <a:pt x="314" y="888"/>
                        <a:pt x="315" y="888"/>
                      </a:cubicBezTo>
                      <a:cubicBezTo>
                        <a:pt x="316" y="889"/>
                        <a:pt x="317" y="889"/>
                        <a:pt x="318" y="889"/>
                      </a:cubicBezTo>
                      <a:cubicBezTo>
                        <a:pt x="317" y="888"/>
                        <a:pt x="318" y="888"/>
                        <a:pt x="319" y="887"/>
                      </a:cubicBezTo>
                      <a:cubicBezTo>
                        <a:pt x="319" y="887"/>
                        <a:pt x="319" y="888"/>
                        <a:pt x="319" y="888"/>
                      </a:cubicBezTo>
                      <a:cubicBezTo>
                        <a:pt x="319" y="888"/>
                        <a:pt x="320" y="889"/>
                        <a:pt x="320" y="889"/>
                      </a:cubicBezTo>
                      <a:cubicBezTo>
                        <a:pt x="322" y="890"/>
                        <a:pt x="323" y="891"/>
                        <a:pt x="324" y="891"/>
                      </a:cubicBezTo>
                      <a:cubicBezTo>
                        <a:pt x="326" y="893"/>
                        <a:pt x="328" y="895"/>
                        <a:pt x="331" y="896"/>
                      </a:cubicBezTo>
                      <a:cubicBezTo>
                        <a:pt x="330" y="896"/>
                        <a:pt x="331" y="897"/>
                        <a:pt x="331" y="897"/>
                      </a:cubicBezTo>
                      <a:cubicBezTo>
                        <a:pt x="331" y="897"/>
                        <a:pt x="333" y="897"/>
                        <a:pt x="333" y="897"/>
                      </a:cubicBezTo>
                      <a:cubicBezTo>
                        <a:pt x="334" y="898"/>
                        <a:pt x="335" y="898"/>
                        <a:pt x="336" y="899"/>
                      </a:cubicBezTo>
                      <a:cubicBezTo>
                        <a:pt x="335" y="899"/>
                        <a:pt x="338" y="901"/>
                        <a:pt x="339" y="901"/>
                      </a:cubicBezTo>
                      <a:cubicBezTo>
                        <a:pt x="338" y="901"/>
                        <a:pt x="338" y="902"/>
                        <a:pt x="337" y="902"/>
                      </a:cubicBezTo>
                      <a:cubicBezTo>
                        <a:pt x="338" y="902"/>
                        <a:pt x="340" y="902"/>
                        <a:pt x="341" y="903"/>
                      </a:cubicBezTo>
                      <a:cubicBezTo>
                        <a:pt x="342" y="904"/>
                        <a:pt x="343" y="905"/>
                        <a:pt x="344" y="906"/>
                      </a:cubicBezTo>
                      <a:cubicBezTo>
                        <a:pt x="344" y="906"/>
                        <a:pt x="345" y="905"/>
                        <a:pt x="345" y="906"/>
                      </a:cubicBezTo>
                      <a:cubicBezTo>
                        <a:pt x="346" y="906"/>
                        <a:pt x="346" y="907"/>
                        <a:pt x="345" y="907"/>
                      </a:cubicBezTo>
                      <a:cubicBezTo>
                        <a:pt x="347" y="907"/>
                        <a:pt x="346" y="908"/>
                        <a:pt x="347" y="909"/>
                      </a:cubicBezTo>
                      <a:cubicBezTo>
                        <a:pt x="347" y="909"/>
                        <a:pt x="348" y="909"/>
                        <a:pt x="348" y="910"/>
                      </a:cubicBezTo>
                      <a:cubicBezTo>
                        <a:pt x="350" y="910"/>
                        <a:pt x="350" y="910"/>
                        <a:pt x="350" y="912"/>
                      </a:cubicBezTo>
                      <a:cubicBezTo>
                        <a:pt x="350" y="912"/>
                        <a:pt x="348" y="912"/>
                        <a:pt x="348" y="912"/>
                      </a:cubicBezTo>
                      <a:cubicBezTo>
                        <a:pt x="350" y="913"/>
                        <a:pt x="350" y="913"/>
                        <a:pt x="352" y="914"/>
                      </a:cubicBezTo>
                      <a:cubicBezTo>
                        <a:pt x="354" y="914"/>
                        <a:pt x="355" y="915"/>
                        <a:pt x="357" y="915"/>
                      </a:cubicBezTo>
                      <a:cubicBezTo>
                        <a:pt x="360" y="916"/>
                        <a:pt x="362" y="917"/>
                        <a:pt x="365" y="918"/>
                      </a:cubicBezTo>
                      <a:cubicBezTo>
                        <a:pt x="371" y="921"/>
                        <a:pt x="377" y="920"/>
                        <a:pt x="384" y="921"/>
                      </a:cubicBezTo>
                      <a:cubicBezTo>
                        <a:pt x="387" y="922"/>
                        <a:pt x="390" y="922"/>
                        <a:pt x="393" y="922"/>
                      </a:cubicBezTo>
                      <a:cubicBezTo>
                        <a:pt x="394" y="922"/>
                        <a:pt x="395" y="922"/>
                        <a:pt x="396" y="922"/>
                      </a:cubicBezTo>
                      <a:cubicBezTo>
                        <a:pt x="398" y="922"/>
                        <a:pt x="399" y="923"/>
                        <a:pt x="400" y="923"/>
                      </a:cubicBezTo>
                      <a:cubicBezTo>
                        <a:pt x="402" y="923"/>
                        <a:pt x="403" y="921"/>
                        <a:pt x="405" y="920"/>
                      </a:cubicBezTo>
                      <a:cubicBezTo>
                        <a:pt x="406" y="919"/>
                        <a:pt x="407" y="919"/>
                        <a:pt x="408" y="919"/>
                      </a:cubicBezTo>
                      <a:cubicBezTo>
                        <a:pt x="410" y="919"/>
                        <a:pt x="411" y="918"/>
                        <a:pt x="413" y="918"/>
                      </a:cubicBezTo>
                      <a:cubicBezTo>
                        <a:pt x="415" y="917"/>
                        <a:pt x="418" y="917"/>
                        <a:pt x="419" y="916"/>
                      </a:cubicBezTo>
                      <a:cubicBezTo>
                        <a:pt x="420" y="915"/>
                        <a:pt x="420" y="915"/>
                        <a:pt x="421" y="914"/>
                      </a:cubicBezTo>
                      <a:cubicBezTo>
                        <a:pt x="422" y="914"/>
                        <a:pt x="422" y="913"/>
                        <a:pt x="423" y="913"/>
                      </a:cubicBezTo>
                      <a:cubicBezTo>
                        <a:pt x="425" y="913"/>
                        <a:pt x="425" y="914"/>
                        <a:pt x="426" y="911"/>
                      </a:cubicBezTo>
                      <a:cubicBezTo>
                        <a:pt x="424" y="911"/>
                        <a:pt x="422" y="911"/>
                        <a:pt x="421" y="910"/>
                      </a:cubicBezTo>
                      <a:cubicBezTo>
                        <a:pt x="422" y="908"/>
                        <a:pt x="427" y="908"/>
                        <a:pt x="429" y="910"/>
                      </a:cubicBezTo>
                      <a:cubicBezTo>
                        <a:pt x="429" y="910"/>
                        <a:pt x="430" y="911"/>
                        <a:pt x="430" y="911"/>
                      </a:cubicBezTo>
                      <a:cubicBezTo>
                        <a:pt x="431" y="911"/>
                        <a:pt x="433" y="910"/>
                        <a:pt x="434" y="909"/>
                      </a:cubicBezTo>
                      <a:cubicBezTo>
                        <a:pt x="436" y="908"/>
                        <a:pt x="436" y="907"/>
                        <a:pt x="438" y="906"/>
                      </a:cubicBezTo>
                      <a:cubicBezTo>
                        <a:pt x="439" y="906"/>
                        <a:pt x="439" y="906"/>
                        <a:pt x="441" y="906"/>
                      </a:cubicBezTo>
                      <a:cubicBezTo>
                        <a:pt x="442" y="906"/>
                        <a:pt x="442" y="907"/>
                        <a:pt x="443" y="906"/>
                      </a:cubicBezTo>
                      <a:cubicBezTo>
                        <a:pt x="444" y="906"/>
                        <a:pt x="445" y="906"/>
                        <a:pt x="446" y="905"/>
                      </a:cubicBezTo>
                      <a:cubicBezTo>
                        <a:pt x="449" y="905"/>
                        <a:pt x="452" y="905"/>
                        <a:pt x="455" y="904"/>
                      </a:cubicBezTo>
                      <a:cubicBezTo>
                        <a:pt x="456" y="904"/>
                        <a:pt x="458" y="903"/>
                        <a:pt x="459" y="903"/>
                      </a:cubicBezTo>
                      <a:cubicBezTo>
                        <a:pt x="460" y="902"/>
                        <a:pt x="461" y="901"/>
                        <a:pt x="462" y="900"/>
                      </a:cubicBezTo>
                      <a:cubicBezTo>
                        <a:pt x="466" y="899"/>
                        <a:pt x="469" y="901"/>
                        <a:pt x="472" y="900"/>
                      </a:cubicBezTo>
                      <a:cubicBezTo>
                        <a:pt x="473" y="900"/>
                        <a:pt x="473" y="900"/>
                        <a:pt x="474" y="900"/>
                      </a:cubicBezTo>
                      <a:cubicBezTo>
                        <a:pt x="474" y="899"/>
                        <a:pt x="474" y="899"/>
                        <a:pt x="475" y="899"/>
                      </a:cubicBezTo>
                      <a:cubicBezTo>
                        <a:pt x="476" y="898"/>
                        <a:pt x="475" y="898"/>
                        <a:pt x="476" y="898"/>
                      </a:cubicBezTo>
                      <a:cubicBezTo>
                        <a:pt x="478" y="897"/>
                        <a:pt x="479" y="898"/>
                        <a:pt x="481" y="898"/>
                      </a:cubicBezTo>
                      <a:cubicBezTo>
                        <a:pt x="483" y="898"/>
                        <a:pt x="484" y="896"/>
                        <a:pt x="486" y="896"/>
                      </a:cubicBezTo>
                      <a:cubicBezTo>
                        <a:pt x="487" y="896"/>
                        <a:pt x="488" y="896"/>
                        <a:pt x="489" y="896"/>
                      </a:cubicBezTo>
                      <a:cubicBezTo>
                        <a:pt x="490" y="896"/>
                        <a:pt x="490" y="895"/>
                        <a:pt x="491" y="896"/>
                      </a:cubicBezTo>
                      <a:cubicBezTo>
                        <a:pt x="491" y="895"/>
                        <a:pt x="493" y="896"/>
                        <a:pt x="493" y="896"/>
                      </a:cubicBezTo>
                      <a:cubicBezTo>
                        <a:pt x="494" y="896"/>
                        <a:pt x="496" y="894"/>
                        <a:pt x="497" y="893"/>
                      </a:cubicBezTo>
                      <a:cubicBezTo>
                        <a:pt x="499" y="892"/>
                        <a:pt x="499" y="893"/>
                        <a:pt x="500" y="894"/>
                      </a:cubicBezTo>
                      <a:cubicBezTo>
                        <a:pt x="500" y="894"/>
                        <a:pt x="500" y="895"/>
                        <a:pt x="500" y="895"/>
                      </a:cubicBezTo>
                      <a:cubicBezTo>
                        <a:pt x="501" y="895"/>
                        <a:pt x="501" y="896"/>
                        <a:pt x="501" y="896"/>
                      </a:cubicBezTo>
                      <a:cubicBezTo>
                        <a:pt x="502" y="896"/>
                        <a:pt x="502" y="896"/>
                        <a:pt x="503" y="896"/>
                      </a:cubicBezTo>
                      <a:cubicBezTo>
                        <a:pt x="502" y="896"/>
                        <a:pt x="502" y="896"/>
                        <a:pt x="502" y="896"/>
                      </a:cubicBezTo>
                      <a:cubicBezTo>
                        <a:pt x="503" y="896"/>
                        <a:pt x="504" y="896"/>
                        <a:pt x="503" y="897"/>
                      </a:cubicBezTo>
                      <a:cubicBezTo>
                        <a:pt x="504" y="897"/>
                        <a:pt x="505" y="897"/>
                        <a:pt x="505" y="897"/>
                      </a:cubicBezTo>
                      <a:cubicBezTo>
                        <a:pt x="505" y="897"/>
                        <a:pt x="507" y="897"/>
                        <a:pt x="508" y="897"/>
                      </a:cubicBezTo>
                      <a:cubicBezTo>
                        <a:pt x="509" y="897"/>
                        <a:pt x="510" y="896"/>
                        <a:pt x="511" y="896"/>
                      </a:cubicBezTo>
                      <a:cubicBezTo>
                        <a:pt x="512" y="896"/>
                        <a:pt x="514" y="896"/>
                        <a:pt x="516" y="896"/>
                      </a:cubicBezTo>
                      <a:cubicBezTo>
                        <a:pt x="515" y="896"/>
                        <a:pt x="517" y="897"/>
                        <a:pt x="518" y="897"/>
                      </a:cubicBezTo>
                      <a:cubicBezTo>
                        <a:pt x="517" y="897"/>
                        <a:pt x="520" y="897"/>
                        <a:pt x="521" y="897"/>
                      </a:cubicBezTo>
                      <a:cubicBezTo>
                        <a:pt x="522" y="897"/>
                        <a:pt x="523" y="897"/>
                        <a:pt x="525" y="897"/>
                      </a:cubicBezTo>
                      <a:cubicBezTo>
                        <a:pt x="528" y="896"/>
                        <a:pt x="531" y="894"/>
                        <a:pt x="535" y="893"/>
                      </a:cubicBezTo>
                      <a:cubicBezTo>
                        <a:pt x="534" y="894"/>
                        <a:pt x="535" y="893"/>
                        <a:pt x="534" y="894"/>
                      </a:cubicBezTo>
                      <a:cubicBezTo>
                        <a:pt x="535" y="894"/>
                        <a:pt x="534" y="894"/>
                        <a:pt x="535" y="895"/>
                      </a:cubicBezTo>
                      <a:cubicBezTo>
                        <a:pt x="535" y="895"/>
                        <a:pt x="538" y="895"/>
                        <a:pt x="539" y="895"/>
                      </a:cubicBezTo>
                      <a:cubicBezTo>
                        <a:pt x="539" y="895"/>
                        <a:pt x="539" y="896"/>
                        <a:pt x="539" y="896"/>
                      </a:cubicBezTo>
                      <a:cubicBezTo>
                        <a:pt x="539" y="896"/>
                        <a:pt x="539" y="897"/>
                        <a:pt x="540" y="896"/>
                      </a:cubicBezTo>
                      <a:cubicBezTo>
                        <a:pt x="539" y="897"/>
                        <a:pt x="540" y="896"/>
                        <a:pt x="540" y="897"/>
                      </a:cubicBezTo>
                      <a:cubicBezTo>
                        <a:pt x="540" y="897"/>
                        <a:pt x="543" y="897"/>
                        <a:pt x="541" y="898"/>
                      </a:cubicBezTo>
                      <a:cubicBezTo>
                        <a:pt x="542" y="898"/>
                        <a:pt x="542" y="898"/>
                        <a:pt x="542" y="898"/>
                      </a:cubicBezTo>
                      <a:cubicBezTo>
                        <a:pt x="542" y="898"/>
                        <a:pt x="546" y="897"/>
                        <a:pt x="547" y="897"/>
                      </a:cubicBezTo>
                      <a:cubicBezTo>
                        <a:pt x="548" y="897"/>
                        <a:pt x="550" y="896"/>
                        <a:pt x="551" y="896"/>
                      </a:cubicBezTo>
                      <a:cubicBezTo>
                        <a:pt x="552" y="896"/>
                        <a:pt x="552" y="896"/>
                        <a:pt x="553" y="896"/>
                      </a:cubicBezTo>
                      <a:cubicBezTo>
                        <a:pt x="555" y="896"/>
                        <a:pt x="557" y="896"/>
                        <a:pt x="558" y="895"/>
                      </a:cubicBezTo>
                      <a:cubicBezTo>
                        <a:pt x="561" y="894"/>
                        <a:pt x="563" y="894"/>
                        <a:pt x="566" y="893"/>
                      </a:cubicBezTo>
                      <a:cubicBezTo>
                        <a:pt x="569" y="892"/>
                        <a:pt x="573" y="889"/>
                        <a:pt x="576" y="890"/>
                      </a:cubicBezTo>
                      <a:cubicBezTo>
                        <a:pt x="574" y="891"/>
                        <a:pt x="572" y="892"/>
                        <a:pt x="571" y="894"/>
                      </a:cubicBezTo>
                      <a:cubicBezTo>
                        <a:pt x="572" y="894"/>
                        <a:pt x="572" y="894"/>
                        <a:pt x="573" y="894"/>
                      </a:cubicBezTo>
                      <a:cubicBezTo>
                        <a:pt x="572" y="894"/>
                        <a:pt x="574" y="893"/>
                        <a:pt x="574" y="893"/>
                      </a:cubicBezTo>
                      <a:cubicBezTo>
                        <a:pt x="574" y="894"/>
                        <a:pt x="570" y="895"/>
                        <a:pt x="570" y="896"/>
                      </a:cubicBezTo>
                      <a:cubicBezTo>
                        <a:pt x="575" y="894"/>
                        <a:pt x="581" y="891"/>
                        <a:pt x="586" y="889"/>
                      </a:cubicBezTo>
                      <a:cubicBezTo>
                        <a:pt x="592" y="887"/>
                        <a:pt x="598" y="884"/>
                        <a:pt x="604" y="883"/>
                      </a:cubicBezTo>
                      <a:cubicBezTo>
                        <a:pt x="604" y="884"/>
                        <a:pt x="604" y="884"/>
                        <a:pt x="604" y="884"/>
                      </a:cubicBezTo>
                      <a:cubicBezTo>
                        <a:pt x="605" y="884"/>
                        <a:pt x="605" y="884"/>
                        <a:pt x="606" y="883"/>
                      </a:cubicBezTo>
                      <a:cubicBezTo>
                        <a:pt x="605" y="884"/>
                        <a:pt x="604" y="885"/>
                        <a:pt x="603" y="885"/>
                      </a:cubicBezTo>
                      <a:cubicBezTo>
                        <a:pt x="606" y="885"/>
                        <a:pt x="609" y="883"/>
                        <a:pt x="611" y="882"/>
                      </a:cubicBezTo>
                      <a:cubicBezTo>
                        <a:pt x="612" y="881"/>
                        <a:pt x="613" y="880"/>
                        <a:pt x="614" y="880"/>
                      </a:cubicBezTo>
                      <a:cubicBezTo>
                        <a:pt x="616" y="879"/>
                        <a:pt x="618" y="878"/>
                        <a:pt x="620" y="878"/>
                      </a:cubicBezTo>
                      <a:cubicBezTo>
                        <a:pt x="621" y="877"/>
                        <a:pt x="623" y="876"/>
                        <a:pt x="624" y="876"/>
                      </a:cubicBezTo>
                      <a:cubicBezTo>
                        <a:pt x="625" y="876"/>
                        <a:pt x="627" y="875"/>
                        <a:pt x="626" y="875"/>
                      </a:cubicBezTo>
                      <a:close/>
                      <a:moveTo>
                        <a:pt x="297" y="876"/>
                      </a:moveTo>
                      <a:cubicBezTo>
                        <a:pt x="298" y="875"/>
                        <a:pt x="300" y="875"/>
                        <a:pt x="300" y="876"/>
                      </a:cubicBezTo>
                      <a:cubicBezTo>
                        <a:pt x="300" y="878"/>
                        <a:pt x="298" y="876"/>
                        <a:pt x="297" y="876"/>
                      </a:cubicBezTo>
                      <a:close/>
                      <a:moveTo>
                        <a:pt x="302" y="889"/>
                      </a:moveTo>
                      <a:cubicBezTo>
                        <a:pt x="304" y="889"/>
                        <a:pt x="307" y="892"/>
                        <a:pt x="309" y="893"/>
                      </a:cubicBezTo>
                      <a:cubicBezTo>
                        <a:pt x="310" y="894"/>
                        <a:pt x="312" y="895"/>
                        <a:pt x="314" y="896"/>
                      </a:cubicBezTo>
                      <a:cubicBezTo>
                        <a:pt x="316" y="898"/>
                        <a:pt x="319" y="899"/>
                        <a:pt x="321" y="900"/>
                      </a:cubicBezTo>
                      <a:cubicBezTo>
                        <a:pt x="322" y="902"/>
                        <a:pt x="324" y="904"/>
                        <a:pt x="326" y="905"/>
                      </a:cubicBezTo>
                      <a:cubicBezTo>
                        <a:pt x="326" y="905"/>
                        <a:pt x="325" y="905"/>
                        <a:pt x="325" y="905"/>
                      </a:cubicBezTo>
                      <a:cubicBezTo>
                        <a:pt x="326" y="905"/>
                        <a:pt x="325" y="905"/>
                        <a:pt x="325" y="905"/>
                      </a:cubicBezTo>
                      <a:cubicBezTo>
                        <a:pt x="323" y="905"/>
                        <a:pt x="327" y="905"/>
                        <a:pt x="324" y="905"/>
                      </a:cubicBezTo>
                      <a:cubicBezTo>
                        <a:pt x="325" y="906"/>
                        <a:pt x="324" y="905"/>
                        <a:pt x="324" y="906"/>
                      </a:cubicBezTo>
                      <a:cubicBezTo>
                        <a:pt x="322" y="906"/>
                        <a:pt x="319" y="906"/>
                        <a:pt x="317" y="905"/>
                      </a:cubicBezTo>
                      <a:cubicBezTo>
                        <a:pt x="314" y="905"/>
                        <a:pt x="312" y="903"/>
                        <a:pt x="309" y="903"/>
                      </a:cubicBezTo>
                      <a:cubicBezTo>
                        <a:pt x="308" y="902"/>
                        <a:pt x="307" y="902"/>
                        <a:pt x="306" y="901"/>
                      </a:cubicBezTo>
                      <a:cubicBezTo>
                        <a:pt x="305" y="901"/>
                        <a:pt x="305" y="900"/>
                        <a:pt x="304" y="900"/>
                      </a:cubicBezTo>
                      <a:cubicBezTo>
                        <a:pt x="306" y="900"/>
                        <a:pt x="304" y="900"/>
                        <a:pt x="305" y="900"/>
                      </a:cubicBezTo>
                      <a:cubicBezTo>
                        <a:pt x="304" y="899"/>
                        <a:pt x="306" y="900"/>
                        <a:pt x="305" y="899"/>
                      </a:cubicBezTo>
                      <a:cubicBezTo>
                        <a:pt x="308" y="899"/>
                        <a:pt x="310" y="900"/>
                        <a:pt x="312" y="900"/>
                      </a:cubicBezTo>
                      <a:cubicBezTo>
                        <a:pt x="312" y="900"/>
                        <a:pt x="311" y="900"/>
                        <a:pt x="310" y="899"/>
                      </a:cubicBezTo>
                      <a:cubicBezTo>
                        <a:pt x="311" y="899"/>
                        <a:pt x="311" y="899"/>
                        <a:pt x="312" y="899"/>
                      </a:cubicBezTo>
                      <a:cubicBezTo>
                        <a:pt x="312" y="899"/>
                        <a:pt x="311" y="898"/>
                        <a:pt x="311" y="897"/>
                      </a:cubicBezTo>
                      <a:cubicBezTo>
                        <a:pt x="310" y="896"/>
                        <a:pt x="308" y="896"/>
                        <a:pt x="307" y="895"/>
                      </a:cubicBezTo>
                      <a:cubicBezTo>
                        <a:pt x="307" y="894"/>
                        <a:pt x="301" y="891"/>
                        <a:pt x="302" y="891"/>
                      </a:cubicBezTo>
                      <a:cubicBezTo>
                        <a:pt x="302" y="891"/>
                        <a:pt x="301" y="890"/>
                        <a:pt x="301" y="890"/>
                      </a:cubicBezTo>
                      <a:cubicBezTo>
                        <a:pt x="302" y="890"/>
                        <a:pt x="302" y="890"/>
                        <a:pt x="302" y="889"/>
                      </a:cubicBezTo>
                      <a:close/>
                      <a:moveTo>
                        <a:pt x="326" y="892"/>
                      </a:moveTo>
                      <a:cubicBezTo>
                        <a:pt x="326" y="892"/>
                        <a:pt x="326" y="892"/>
                        <a:pt x="325" y="891"/>
                      </a:cubicBezTo>
                      <a:cubicBezTo>
                        <a:pt x="327" y="892"/>
                        <a:pt x="327" y="892"/>
                        <a:pt x="328" y="894"/>
                      </a:cubicBezTo>
                      <a:cubicBezTo>
                        <a:pt x="327" y="894"/>
                        <a:pt x="327" y="893"/>
                        <a:pt x="326" y="892"/>
                      </a:cubicBezTo>
                      <a:close/>
                      <a:moveTo>
                        <a:pt x="302" y="869"/>
                      </a:moveTo>
                      <a:cubicBezTo>
                        <a:pt x="303" y="869"/>
                        <a:pt x="304" y="870"/>
                        <a:pt x="305" y="871"/>
                      </a:cubicBezTo>
                      <a:cubicBezTo>
                        <a:pt x="305" y="871"/>
                        <a:pt x="305" y="871"/>
                        <a:pt x="305" y="871"/>
                      </a:cubicBezTo>
                      <a:cubicBezTo>
                        <a:pt x="305" y="871"/>
                        <a:pt x="304" y="871"/>
                        <a:pt x="304" y="872"/>
                      </a:cubicBezTo>
                      <a:cubicBezTo>
                        <a:pt x="304" y="872"/>
                        <a:pt x="302" y="871"/>
                        <a:pt x="302" y="871"/>
                      </a:cubicBezTo>
                      <a:cubicBezTo>
                        <a:pt x="301" y="870"/>
                        <a:pt x="302" y="870"/>
                        <a:pt x="302" y="869"/>
                      </a:cubicBezTo>
                      <a:close/>
                      <a:moveTo>
                        <a:pt x="300" y="884"/>
                      </a:moveTo>
                      <a:cubicBezTo>
                        <a:pt x="299" y="884"/>
                        <a:pt x="300" y="884"/>
                        <a:pt x="300" y="885"/>
                      </a:cubicBezTo>
                      <a:cubicBezTo>
                        <a:pt x="300" y="886"/>
                        <a:pt x="298" y="884"/>
                        <a:pt x="298" y="883"/>
                      </a:cubicBezTo>
                      <a:cubicBezTo>
                        <a:pt x="297" y="883"/>
                        <a:pt x="296" y="881"/>
                        <a:pt x="296" y="880"/>
                      </a:cubicBezTo>
                      <a:cubicBezTo>
                        <a:pt x="298" y="880"/>
                        <a:pt x="297" y="881"/>
                        <a:pt x="299" y="881"/>
                      </a:cubicBezTo>
                      <a:cubicBezTo>
                        <a:pt x="299" y="882"/>
                        <a:pt x="299" y="882"/>
                        <a:pt x="299" y="882"/>
                      </a:cubicBezTo>
                      <a:cubicBezTo>
                        <a:pt x="298" y="882"/>
                        <a:pt x="300" y="884"/>
                        <a:pt x="300" y="884"/>
                      </a:cubicBezTo>
                      <a:close/>
                      <a:moveTo>
                        <a:pt x="319" y="869"/>
                      </a:moveTo>
                      <a:cubicBezTo>
                        <a:pt x="319" y="869"/>
                        <a:pt x="319" y="869"/>
                        <a:pt x="318" y="869"/>
                      </a:cubicBezTo>
                      <a:cubicBezTo>
                        <a:pt x="318" y="869"/>
                        <a:pt x="317" y="868"/>
                        <a:pt x="317" y="868"/>
                      </a:cubicBezTo>
                      <a:cubicBezTo>
                        <a:pt x="318" y="868"/>
                        <a:pt x="318" y="867"/>
                        <a:pt x="317" y="867"/>
                      </a:cubicBezTo>
                      <a:cubicBezTo>
                        <a:pt x="318" y="867"/>
                        <a:pt x="320" y="868"/>
                        <a:pt x="321" y="868"/>
                      </a:cubicBezTo>
                      <a:cubicBezTo>
                        <a:pt x="322" y="869"/>
                        <a:pt x="321" y="869"/>
                        <a:pt x="322" y="870"/>
                      </a:cubicBezTo>
                      <a:cubicBezTo>
                        <a:pt x="322" y="870"/>
                        <a:pt x="324" y="870"/>
                        <a:pt x="323" y="871"/>
                      </a:cubicBezTo>
                      <a:cubicBezTo>
                        <a:pt x="321" y="871"/>
                        <a:pt x="320" y="870"/>
                        <a:pt x="319" y="869"/>
                      </a:cubicBezTo>
                      <a:close/>
                      <a:moveTo>
                        <a:pt x="304" y="869"/>
                      </a:moveTo>
                      <a:cubicBezTo>
                        <a:pt x="303" y="869"/>
                        <a:pt x="303" y="869"/>
                        <a:pt x="303" y="869"/>
                      </a:cubicBezTo>
                      <a:cubicBezTo>
                        <a:pt x="303" y="869"/>
                        <a:pt x="303" y="869"/>
                        <a:pt x="303" y="869"/>
                      </a:cubicBezTo>
                      <a:cubicBezTo>
                        <a:pt x="303" y="869"/>
                        <a:pt x="304" y="869"/>
                        <a:pt x="304" y="869"/>
                      </a:cubicBezTo>
                      <a:close/>
                      <a:moveTo>
                        <a:pt x="306" y="868"/>
                      </a:moveTo>
                      <a:cubicBezTo>
                        <a:pt x="306" y="869"/>
                        <a:pt x="305" y="869"/>
                        <a:pt x="306" y="870"/>
                      </a:cubicBezTo>
                      <a:cubicBezTo>
                        <a:pt x="305" y="870"/>
                        <a:pt x="304" y="869"/>
                        <a:pt x="304" y="868"/>
                      </a:cubicBezTo>
                      <a:cubicBezTo>
                        <a:pt x="304" y="868"/>
                        <a:pt x="305" y="868"/>
                        <a:pt x="306" y="868"/>
                      </a:cubicBezTo>
                      <a:cubicBezTo>
                        <a:pt x="306" y="868"/>
                        <a:pt x="306" y="868"/>
                        <a:pt x="306" y="868"/>
                      </a:cubicBezTo>
                      <a:close/>
                      <a:moveTo>
                        <a:pt x="298" y="878"/>
                      </a:moveTo>
                      <a:cubicBezTo>
                        <a:pt x="298" y="878"/>
                        <a:pt x="299" y="878"/>
                        <a:pt x="299" y="878"/>
                      </a:cubicBezTo>
                      <a:cubicBezTo>
                        <a:pt x="299" y="878"/>
                        <a:pt x="298" y="878"/>
                        <a:pt x="298" y="878"/>
                      </a:cubicBezTo>
                      <a:close/>
                      <a:moveTo>
                        <a:pt x="304" y="885"/>
                      </a:moveTo>
                      <a:cubicBezTo>
                        <a:pt x="303" y="885"/>
                        <a:pt x="303" y="885"/>
                        <a:pt x="303" y="884"/>
                      </a:cubicBezTo>
                      <a:cubicBezTo>
                        <a:pt x="303" y="884"/>
                        <a:pt x="304" y="884"/>
                        <a:pt x="304" y="885"/>
                      </a:cubicBezTo>
                      <a:cubicBezTo>
                        <a:pt x="304" y="885"/>
                        <a:pt x="304" y="885"/>
                        <a:pt x="304" y="885"/>
                      </a:cubicBezTo>
                      <a:close/>
                      <a:moveTo>
                        <a:pt x="300" y="894"/>
                      </a:moveTo>
                      <a:cubicBezTo>
                        <a:pt x="302" y="895"/>
                        <a:pt x="302" y="896"/>
                        <a:pt x="303" y="897"/>
                      </a:cubicBezTo>
                      <a:cubicBezTo>
                        <a:pt x="302" y="897"/>
                        <a:pt x="301" y="897"/>
                        <a:pt x="301" y="897"/>
                      </a:cubicBezTo>
                      <a:cubicBezTo>
                        <a:pt x="301" y="897"/>
                        <a:pt x="301" y="898"/>
                        <a:pt x="300" y="898"/>
                      </a:cubicBezTo>
                      <a:cubicBezTo>
                        <a:pt x="299" y="897"/>
                        <a:pt x="299" y="897"/>
                        <a:pt x="298" y="896"/>
                      </a:cubicBezTo>
                      <a:cubicBezTo>
                        <a:pt x="296" y="895"/>
                        <a:pt x="295" y="894"/>
                        <a:pt x="298" y="894"/>
                      </a:cubicBezTo>
                      <a:cubicBezTo>
                        <a:pt x="299" y="894"/>
                        <a:pt x="300" y="894"/>
                        <a:pt x="300" y="894"/>
                      </a:cubicBezTo>
                      <a:close/>
                      <a:moveTo>
                        <a:pt x="320" y="866"/>
                      </a:moveTo>
                      <a:cubicBezTo>
                        <a:pt x="320" y="867"/>
                        <a:pt x="320" y="867"/>
                        <a:pt x="321" y="867"/>
                      </a:cubicBezTo>
                      <a:cubicBezTo>
                        <a:pt x="320" y="867"/>
                        <a:pt x="318" y="866"/>
                        <a:pt x="320" y="866"/>
                      </a:cubicBezTo>
                      <a:close/>
                    </a:path>
                  </a:pathLst>
                </a:custGeom>
                <a:solidFill>
                  <a:srgbClr val="FFFFFF">
                    <a:lumMod val="9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ru-RU" sz="1350" kern="0">
                    <a:solidFill>
                      <a:srgbClr val="414042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848A83D9-38D1-0038-2B79-4FFBB7CF4C79}"/>
              </a:ext>
            </a:extLst>
          </p:cNvPr>
          <p:cNvSpPr txBox="1">
            <a:spLocks/>
          </p:cNvSpPr>
          <p:nvPr/>
        </p:nvSpPr>
        <p:spPr>
          <a:xfrm>
            <a:off x="3182379" y="3973108"/>
            <a:ext cx="3081021" cy="20791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685736">
              <a:lnSpc>
                <a:spcPct val="50000"/>
              </a:lnSpc>
            </a:pPr>
            <a:endParaRPr lang="en-GB" sz="1400" b="1" dirty="0">
              <a:solidFill>
                <a:srgbClr val="76BF43"/>
              </a:solidFill>
              <a:ea typeface="Lato" panose="020F0502020204030203" pitchFamily="34" charset="0"/>
            </a:endParaRP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Infrastructure</a:t>
            </a: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Leisure &amp; Tourism</a:t>
            </a: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Multidisciplinary</a:t>
            </a: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PSDP</a:t>
            </a: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Public Buildings</a:t>
            </a: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Refurbishments</a:t>
            </a: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endParaRPr lang="en-GB" dirty="0">
              <a:ea typeface="Lato" panose="020F0502020204030203" pitchFamily="34" charset="0"/>
            </a:endParaRPr>
          </a:p>
          <a:p>
            <a:endParaRPr lang="en-IE" dirty="0"/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4BF1F0AB-5D00-A3F7-62F2-59F3F709E1F7}"/>
              </a:ext>
            </a:extLst>
          </p:cNvPr>
          <p:cNvSpPr txBox="1">
            <a:spLocks/>
          </p:cNvSpPr>
          <p:nvPr/>
        </p:nvSpPr>
        <p:spPr>
          <a:xfrm>
            <a:off x="5521663" y="1449833"/>
            <a:ext cx="3081021" cy="20791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36">
              <a:lnSpc>
                <a:spcPct val="50000"/>
              </a:lnSpc>
            </a:pPr>
            <a:endParaRPr lang="en-GB" sz="1400" b="1" dirty="0">
              <a:solidFill>
                <a:srgbClr val="76BF43"/>
              </a:solidFill>
              <a:ea typeface="Lato" panose="020F0502020204030203" pitchFamily="34" charset="0"/>
            </a:endParaRPr>
          </a:p>
          <a:p>
            <a:pPr marL="171450" indent="-171450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Public Procurement</a:t>
            </a:r>
          </a:p>
          <a:p>
            <a:pPr marL="171450" indent="-171450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Strategic Purchase Advice</a:t>
            </a:r>
          </a:p>
          <a:p>
            <a:pPr marL="171450" indent="-171450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Structural</a:t>
            </a:r>
          </a:p>
          <a:p>
            <a:pPr marL="171450" indent="-171450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Temporary Works &amp; Construction Engineering</a:t>
            </a:r>
          </a:p>
          <a:p>
            <a:pPr marL="171450" indent="-171450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Traffic &amp; Transport</a:t>
            </a: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endParaRPr lang="en-GB" dirty="0">
              <a:ea typeface="Lato" panose="020F0502020204030203" pitchFamily="34" charset="0"/>
            </a:endParaRPr>
          </a:p>
          <a:p>
            <a:endParaRPr lang="en-IE" dirty="0"/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2F6DDC25-3A2B-3A96-779B-B614A7050F76}"/>
              </a:ext>
            </a:extLst>
          </p:cNvPr>
          <p:cNvSpPr txBox="1">
            <a:spLocks/>
          </p:cNvSpPr>
          <p:nvPr/>
        </p:nvSpPr>
        <p:spPr>
          <a:xfrm>
            <a:off x="5540785" y="3971625"/>
            <a:ext cx="3081021" cy="20791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685736">
              <a:lnSpc>
                <a:spcPct val="50000"/>
              </a:lnSpc>
            </a:pPr>
            <a:endParaRPr lang="en-GB" sz="1400" b="1" dirty="0">
              <a:solidFill>
                <a:srgbClr val="76BF43"/>
              </a:solidFill>
              <a:ea typeface="Lato" panose="020F0502020204030203" pitchFamily="34" charset="0"/>
            </a:endParaRP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Residential</a:t>
            </a: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Sustainability</a:t>
            </a: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Transport</a:t>
            </a: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endParaRPr lang="en-GB" dirty="0">
              <a:ea typeface="Lato" panose="020F0502020204030203" pitchFamily="34" charset="0"/>
            </a:endParaRP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60306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1A2EC-5BCF-8160-9EE7-5940FBF88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C636-7B44-7A4F-B85E-94F778B20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PAGE TOPIC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E951E3-2C93-D38D-72BC-9B715F6E74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INSERTS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56031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FFC4C-A176-4456-4464-80F74DB06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794D-2890-40AF-0EEF-D2429B1DBF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TITLE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7BD13-5D5E-D2C6-CB6C-A8E0FCF1E3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ONE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17232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B76B5-6D6E-55F6-1B16-61869E367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8698-F37B-262E-4C49-6BB5DC479E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TITLE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511F3-AA79-B33D-658D-A941D515E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TWO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55633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F7D00-FCDE-FBDD-3B58-92A5DD31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A7B9-6F3E-7668-22D0-9AF98639EC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TITLE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0774FA-58B6-2111-4DDE-D7A2C7BEA9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THREE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9220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25325-EFEC-9DEC-013F-753449379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0A2E-DB2A-5752-CFEC-1B775C0244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TITLE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0CFA84-36AB-7396-CCC6-5E6E33946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FOUR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77738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2E730-BB84-647F-C181-70EA6B00F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77929-B7CD-3BFC-1F63-85C070FBF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ONLY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B2657-B2E0-4791-942F-238AFEEA07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OPTIONS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649242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26A21-7437-CEBC-B587-38CD04BC2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3FC79B-C588-165F-AC75-B43B4F71D7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B6CAB-AF6F-D335-552B-490D81B26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E3686-B024-2B23-B88B-943D49B808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86710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36F354-190E-17E7-FEFF-EC416DD7E0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33FCB-6912-0E4F-A30B-CFA01B379D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38176-5708-4C8C-97C5-D89AD439E0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5D518-CCBF-3282-3282-78BE3D6DDE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1226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033094-447A-0A79-A968-A32FE2966F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8801D-38A3-77C6-8EFE-AFC1715E50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1A5E1-99A6-B52D-DA48-EBB59011C8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F877A0-695A-E052-2FB2-4CA94C3CF6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BB0598-A7DF-A5C5-59D5-6133A26851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49209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C9980D-7917-468C-0D47-6F5577168042}"/>
              </a:ext>
            </a:extLst>
          </p:cNvPr>
          <p:cNvSpPr txBox="1"/>
          <p:nvPr/>
        </p:nvSpPr>
        <p:spPr>
          <a:xfrm>
            <a:off x="6350612" y="1605020"/>
            <a:ext cx="2193020" cy="2185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92">
              <a:lnSpc>
                <a:spcPct val="110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TOPIC 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A43EF4-B782-A0D2-0C05-86EDE6E7B59F}"/>
              </a:ext>
            </a:extLst>
          </p:cNvPr>
          <p:cNvSpPr txBox="1"/>
          <p:nvPr/>
        </p:nvSpPr>
        <p:spPr>
          <a:xfrm>
            <a:off x="6350609" y="2497336"/>
            <a:ext cx="4849675" cy="4426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92">
              <a:lnSpc>
                <a:spcPct val="110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TOPIC TWO</a:t>
            </a:r>
          </a:p>
          <a:p>
            <a:pPr defTabSz="914292">
              <a:lnSpc>
                <a:spcPct val="110000"/>
              </a:lnSpc>
            </a:pPr>
            <a:endParaRPr lang="en-US" sz="1333" b="1" dirty="0">
              <a:solidFill>
                <a:schemeClr val="bg1"/>
              </a:solidFill>
              <a:latin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DD76C-7BA8-8D94-92BC-0302EB382ED9}"/>
              </a:ext>
            </a:extLst>
          </p:cNvPr>
          <p:cNvSpPr txBox="1"/>
          <p:nvPr/>
        </p:nvSpPr>
        <p:spPr>
          <a:xfrm>
            <a:off x="6350611" y="3369647"/>
            <a:ext cx="2993240" cy="4426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92">
              <a:lnSpc>
                <a:spcPct val="110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TOPIC THREE</a:t>
            </a:r>
          </a:p>
          <a:p>
            <a:pPr defTabSz="914292">
              <a:lnSpc>
                <a:spcPct val="110000"/>
              </a:lnSpc>
            </a:pPr>
            <a:endParaRPr lang="en-US" sz="1333" b="1" dirty="0">
              <a:solidFill>
                <a:schemeClr val="bg1"/>
              </a:solidFill>
              <a:latin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4646C-F8C8-B668-6824-430C24E36E55}"/>
              </a:ext>
            </a:extLst>
          </p:cNvPr>
          <p:cNvSpPr txBox="1"/>
          <p:nvPr/>
        </p:nvSpPr>
        <p:spPr>
          <a:xfrm>
            <a:off x="6350612" y="4241958"/>
            <a:ext cx="4849667" cy="4426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92">
              <a:lnSpc>
                <a:spcPct val="110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TOPIC FOUR</a:t>
            </a:r>
          </a:p>
          <a:p>
            <a:pPr defTabSz="914292">
              <a:lnSpc>
                <a:spcPct val="110000"/>
              </a:lnSpc>
            </a:pPr>
            <a:endParaRPr lang="en-US" sz="1333" b="1" dirty="0">
              <a:solidFill>
                <a:prstClr val="white"/>
              </a:solidFill>
              <a:latin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8985FC-3805-3DFB-9398-0DABF3B2963F}"/>
              </a:ext>
            </a:extLst>
          </p:cNvPr>
          <p:cNvSpPr/>
          <p:nvPr/>
        </p:nvSpPr>
        <p:spPr>
          <a:xfrm>
            <a:off x="5555348" y="1600231"/>
            <a:ext cx="460984" cy="46098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/>
            <a:endParaRPr lang="en-US" sz="67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C66C70-F65E-0BB1-E301-1A7784328CE5}"/>
              </a:ext>
            </a:extLst>
          </p:cNvPr>
          <p:cNvSpPr txBox="1"/>
          <p:nvPr/>
        </p:nvSpPr>
        <p:spPr>
          <a:xfrm>
            <a:off x="5572224" y="1707612"/>
            <a:ext cx="42723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292"/>
            <a:r>
              <a:rPr lang="en-US" sz="1600" b="1" spc="27" dirty="0">
                <a:solidFill>
                  <a:prstClr val="white"/>
                </a:solidFill>
                <a:latin typeface="Lato" panose="020F0502020204030203" pitchFamily="34" charset="0"/>
                <a:cs typeface="Poppins SemiBold" panose="02000000000000000000" pitchFamily="2" charset="0"/>
              </a:rPr>
              <a:t>01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906334-B936-1EEC-F75D-03239814BEB8}"/>
              </a:ext>
            </a:extLst>
          </p:cNvPr>
          <p:cNvSpPr/>
          <p:nvPr/>
        </p:nvSpPr>
        <p:spPr>
          <a:xfrm>
            <a:off x="5555348" y="2475042"/>
            <a:ext cx="460984" cy="46098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/>
            <a:endParaRPr lang="en-US" sz="67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3FE41-AA43-84E0-53E3-16F75A228515}"/>
              </a:ext>
            </a:extLst>
          </p:cNvPr>
          <p:cNvSpPr txBox="1"/>
          <p:nvPr/>
        </p:nvSpPr>
        <p:spPr>
          <a:xfrm>
            <a:off x="5572224" y="2582423"/>
            <a:ext cx="42723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292"/>
            <a:r>
              <a:rPr lang="en-US" sz="1600" b="1" spc="27" dirty="0">
                <a:solidFill>
                  <a:prstClr val="white"/>
                </a:solidFill>
                <a:latin typeface="Lato" panose="020F0502020204030203" pitchFamily="34" charset="0"/>
                <a:cs typeface="Poppins SemiBold" panose="02000000000000000000" pitchFamily="2" charset="0"/>
              </a:rPr>
              <a:t>02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DD7A3-92B3-F3B9-0AB1-6ED6D58A8FBE}"/>
              </a:ext>
            </a:extLst>
          </p:cNvPr>
          <p:cNvSpPr/>
          <p:nvPr/>
        </p:nvSpPr>
        <p:spPr>
          <a:xfrm>
            <a:off x="5555348" y="3349854"/>
            <a:ext cx="460984" cy="46098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/>
            <a:endParaRPr lang="en-US" sz="67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ECBBA5-2C74-7FB8-64E8-6994A0B28F05}"/>
              </a:ext>
            </a:extLst>
          </p:cNvPr>
          <p:cNvSpPr txBox="1"/>
          <p:nvPr/>
        </p:nvSpPr>
        <p:spPr>
          <a:xfrm>
            <a:off x="5572224" y="3457235"/>
            <a:ext cx="42723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292"/>
            <a:r>
              <a:rPr lang="en-US" sz="1600" b="1" spc="27" dirty="0">
                <a:solidFill>
                  <a:prstClr val="white"/>
                </a:solidFill>
                <a:latin typeface="Lato" panose="020F0502020204030203" pitchFamily="34" charset="0"/>
                <a:cs typeface="Poppins SemiBold" panose="02000000000000000000" pitchFamily="2" charset="0"/>
              </a:rPr>
              <a:t>03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2E85083-7664-8091-C4BD-A869BB08DE81}"/>
              </a:ext>
            </a:extLst>
          </p:cNvPr>
          <p:cNvSpPr/>
          <p:nvPr/>
        </p:nvSpPr>
        <p:spPr>
          <a:xfrm>
            <a:off x="5555348" y="4224666"/>
            <a:ext cx="460984" cy="46098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/>
            <a:endParaRPr lang="en-US" sz="67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0C2CD-C0B9-4509-40A6-F163F7B8E250}"/>
              </a:ext>
            </a:extLst>
          </p:cNvPr>
          <p:cNvSpPr txBox="1"/>
          <p:nvPr/>
        </p:nvSpPr>
        <p:spPr>
          <a:xfrm>
            <a:off x="5572224" y="4332047"/>
            <a:ext cx="42723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292"/>
            <a:r>
              <a:rPr lang="en-US" sz="1600" b="1" spc="27" dirty="0">
                <a:solidFill>
                  <a:prstClr val="white"/>
                </a:solidFill>
                <a:latin typeface="Lato" panose="020F0502020204030203" pitchFamily="34" charset="0"/>
                <a:cs typeface="Poppins SemiBold" panose="02000000000000000000" pitchFamily="2" charset="0"/>
              </a:rPr>
              <a:t>04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D55D42-81EA-3499-A857-EEA35ECA1755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5785840" y="2061215"/>
            <a:ext cx="0" cy="41382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B5BCDA-487E-7B78-50AD-8D3FC68C5382}"/>
              </a:ext>
            </a:extLst>
          </p:cNvPr>
          <p:cNvCxnSpPr>
            <a:stCxn id="8" idx="4"/>
            <a:endCxn id="10" idx="0"/>
          </p:cNvCxnSpPr>
          <p:nvPr/>
        </p:nvCxnSpPr>
        <p:spPr>
          <a:xfrm>
            <a:off x="5785840" y="2936026"/>
            <a:ext cx="0" cy="41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9BA533-ECD4-8BC3-E3EB-7510A23E419A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>
            <a:off x="5785840" y="3810838"/>
            <a:ext cx="0" cy="41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F8D56F3-7C86-8538-066B-C88915D727C3}"/>
              </a:ext>
            </a:extLst>
          </p:cNvPr>
          <p:cNvSpPr txBox="1"/>
          <p:nvPr/>
        </p:nvSpPr>
        <p:spPr>
          <a:xfrm>
            <a:off x="5916046" y="1845566"/>
            <a:ext cx="2193020" cy="171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1" defTabSz="914292">
              <a:lnSpc>
                <a:spcPct val="110000"/>
              </a:lnSpc>
            </a:pPr>
            <a:r>
              <a:rPr lang="en-US" sz="11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Sub Header Here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F8DBF7-8BFC-C784-33CB-D7E6A7CAC934}"/>
              </a:ext>
            </a:extLst>
          </p:cNvPr>
          <p:cNvSpPr txBox="1"/>
          <p:nvPr/>
        </p:nvSpPr>
        <p:spPr>
          <a:xfrm>
            <a:off x="5916046" y="2732050"/>
            <a:ext cx="2193020" cy="171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1" defTabSz="914292">
              <a:lnSpc>
                <a:spcPct val="110000"/>
              </a:lnSpc>
            </a:pPr>
            <a:r>
              <a:rPr lang="en-US" sz="11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Sub Header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0F4CBF-14C8-3D42-A2DC-C231B8D10CAF}"/>
              </a:ext>
            </a:extLst>
          </p:cNvPr>
          <p:cNvSpPr txBox="1"/>
          <p:nvPr/>
        </p:nvSpPr>
        <p:spPr>
          <a:xfrm>
            <a:off x="5901925" y="3590989"/>
            <a:ext cx="2193020" cy="171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1" defTabSz="914292">
              <a:lnSpc>
                <a:spcPct val="110000"/>
              </a:lnSpc>
            </a:pPr>
            <a:r>
              <a:rPr lang="en-US" sz="11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Sub Header Here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A3386D-B8D5-0D2F-D66D-5DE4AB25180A}"/>
              </a:ext>
            </a:extLst>
          </p:cNvPr>
          <p:cNvSpPr txBox="1"/>
          <p:nvPr/>
        </p:nvSpPr>
        <p:spPr>
          <a:xfrm>
            <a:off x="5901925" y="4469281"/>
            <a:ext cx="2193020" cy="171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1" defTabSz="914292">
              <a:lnSpc>
                <a:spcPct val="110000"/>
              </a:lnSpc>
            </a:pPr>
            <a:r>
              <a:rPr lang="en-US" sz="11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Sub Header Here</a:t>
            </a:r>
          </a:p>
        </p:txBody>
      </p:sp>
    </p:spTree>
    <p:extLst>
      <p:ext uri="{BB962C8B-B14F-4D97-AF65-F5344CB8AC3E}">
        <p14:creationId xmlns:p14="http://schemas.microsoft.com/office/powerpoint/2010/main" val="2717120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A9E6E-E5CF-D2A2-8D99-41F90B936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BC403-F8AB-A30C-CD44-F46C75B43F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INFO &amp; IMAGERY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20B8A-5A7F-2E86-9883-E855C94311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OPTIONS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8949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B10DF74-DF85-46B3-57B0-5E15F7A32C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16E42C-48B0-34E5-C423-CD45E0516A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7BDB5E5-F46A-463B-F0E4-C86815404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F2AE1D1-3C4E-BCA7-2A7B-A7E5C66A5A1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68B288D-C52D-49A2-9F00-F9BC189394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FA24EB-B06C-6F0F-2525-020278987D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D0F806-2141-0B98-E833-80F7AE7D1D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200F74C-C979-2A57-CD6E-E709783E04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36176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B3CBF4-B5E1-2D5E-88B2-D23B9FC7F0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8ED91-8E13-4F58-2498-C82DBD6D5E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9B4D35-7A40-E1C1-D587-E1C2C5D4C049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8343647" y="3513137"/>
            <a:ext cx="2233612" cy="2555875"/>
          </a:xfrm>
          <a:custGeom>
            <a:avLst/>
            <a:gdLst>
              <a:gd name="connsiteX0" fmla="*/ 0 w 2233612"/>
              <a:gd name="connsiteY0" fmla="*/ 719137 h 2555875"/>
              <a:gd name="connsiteX1" fmla="*/ 1054100 w 2233612"/>
              <a:gd name="connsiteY1" fmla="*/ 1325562 h 2555875"/>
              <a:gd name="connsiteX2" fmla="*/ 1054100 w 2233612"/>
              <a:gd name="connsiteY2" fmla="*/ 2555875 h 2555875"/>
              <a:gd name="connsiteX3" fmla="*/ 0 w 2233612"/>
              <a:gd name="connsiteY3" fmla="*/ 1946275 h 2555875"/>
              <a:gd name="connsiteX4" fmla="*/ 2233612 w 2233612"/>
              <a:gd name="connsiteY4" fmla="*/ 712787 h 2555875"/>
              <a:gd name="connsiteX5" fmla="*/ 2233612 w 2233612"/>
              <a:gd name="connsiteY5" fmla="*/ 1941513 h 2555875"/>
              <a:gd name="connsiteX6" fmla="*/ 1173162 w 2233612"/>
              <a:gd name="connsiteY6" fmla="*/ 2555875 h 2555875"/>
              <a:gd name="connsiteX7" fmla="*/ 1173162 w 2233612"/>
              <a:gd name="connsiteY7" fmla="*/ 1325562 h 2555875"/>
              <a:gd name="connsiteX8" fmla="*/ 1119187 w 2233612"/>
              <a:gd name="connsiteY8" fmla="*/ 0 h 2555875"/>
              <a:gd name="connsiteX9" fmla="*/ 2173287 w 2233612"/>
              <a:gd name="connsiteY9" fmla="*/ 609600 h 2555875"/>
              <a:gd name="connsiteX10" fmla="*/ 1111250 w 2233612"/>
              <a:gd name="connsiteY10" fmla="*/ 1222375 h 2555875"/>
              <a:gd name="connsiteX11" fmla="*/ 57150 w 2233612"/>
              <a:gd name="connsiteY11" fmla="*/ 617538 h 255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33612" h="2555875">
                <a:moveTo>
                  <a:pt x="0" y="719137"/>
                </a:moveTo>
                <a:lnTo>
                  <a:pt x="1054100" y="1325562"/>
                </a:lnTo>
                <a:lnTo>
                  <a:pt x="1054100" y="2555875"/>
                </a:lnTo>
                <a:lnTo>
                  <a:pt x="0" y="1946275"/>
                </a:lnTo>
                <a:close/>
                <a:moveTo>
                  <a:pt x="2233612" y="712787"/>
                </a:moveTo>
                <a:lnTo>
                  <a:pt x="2233612" y="1941513"/>
                </a:lnTo>
                <a:lnTo>
                  <a:pt x="1173162" y="2555875"/>
                </a:lnTo>
                <a:lnTo>
                  <a:pt x="1173162" y="1325562"/>
                </a:lnTo>
                <a:close/>
                <a:moveTo>
                  <a:pt x="1119187" y="0"/>
                </a:moveTo>
                <a:lnTo>
                  <a:pt x="2173287" y="609600"/>
                </a:lnTo>
                <a:lnTo>
                  <a:pt x="1111250" y="1222375"/>
                </a:lnTo>
                <a:lnTo>
                  <a:pt x="57150" y="617538"/>
                </a:lnTo>
                <a:close/>
              </a:path>
            </a:pathLst>
          </a:custGeom>
        </p:spPr>
        <p:txBody>
          <a:bodyPr/>
          <a:lstStyle/>
          <a:p>
            <a:endParaRPr lang="en-I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B1F9F78-6C19-52D4-3979-058B65565863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9529154" y="1473201"/>
            <a:ext cx="2233612" cy="2555875"/>
          </a:xfrm>
          <a:custGeom>
            <a:avLst/>
            <a:gdLst>
              <a:gd name="connsiteX0" fmla="*/ 0 w 2233612"/>
              <a:gd name="connsiteY0" fmla="*/ 719137 h 2555875"/>
              <a:gd name="connsiteX1" fmla="*/ 1054100 w 2233612"/>
              <a:gd name="connsiteY1" fmla="*/ 1325562 h 2555875"/>
              <a:gd name="connsiteX2" fmla="*/ 1054100 w 2233612"/>
              <a:gd name="connsiteY2" fmla="*/ 2555875 h 2555875"/>
              <a:gd name="connsiteX3" fmla="*/ 0 w 2233612"/>
              <a:gd name="connsiteY3" fmla="*/ 1946275 h 2555875"/>
              <a:gd name="connsiteX4" fmla="*/ 2233612 w 2233612"/>
              <a:gd name="connsiteY4" fmla="*/ 712787 h 2555875"/>
              <a:gd name="connsiteX5" fmla="*/ 2233612 w 2233612"/>
              <a:gd name="connsiteY5" fmla="*/ 1941513 h 2555875"/>
              <a:gd name="connsiteX6" fmla="*/ 1173162 w 2233612"/>
              <a:gd name="connsiteY6" fmla="*/ 2555875 h 2555875"/>
              <a:gd name="connsiteX7" fmla="*/ 1173162 w 2233612"/>
              <a:gd name="connsiteY7" fmla="*/ 1325562 h 2555875"/>
              <a:gd name="connsiteX8" fmla="*/ 1119187 w 2233612"/>
              <a:gd name="connsiteY8" fmla="*/ 0 h 2555875"/>
              <a:gd name="connsiteX9" fmla="*/ 2173287 w 2233612"/>
              <a:gd name="connsiteY9" fmla="*/ 609600 h 2555875"/>
              <a:gd name="connsiteX10" fmla="*/ 1111250 w 2233612"/>
              <a:gd name="connsiteY10" fmla="*/ 1222375 h 2555875"/>
              <a:gd name="connsiteX11" fmla="*/ 57150 w 2233612"/>
              <a:gd name="connsiteY11" fmla="*/ 617538 h 255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33612" h="2555875">
                <a:moveTo>
                  <a:pt x="0" y="719137"/>
                </a:moveTo>
                <a:lnTo>
                  <a:pt x="1054100" y="1325562"/>
                </a:lnTo>
                <a:lnTo>
                  <a:pt x="1054100" y="2555875"/>
                </a:lnTo>
                <a:lnTo>
                  <a:pt x="0" y="1946275"/>
                </a:lnTo>
                <a:close/>
                <a:moveTo>
                  <a:pt x="2233612" y="712787"/>
                </a:moveTo>
                <a:lnTo>
                  <a:pt x="2233612" y="1941513"/>
                </a:lnTo>
                <a:lnTo>
                  <a:pt x="1173162" y="2555875"/>
                </a:lnTo>
                <a:lnTo>
                  <a:pt x="1173162" y="1325562"/>
                </a:lnTo>
                <a:close/>
                <a:moveTo>
                  <a:pt x="1119187" y="0"/>
                </a:moveTo>
                <a:lnTo>
                  <a:pt x="2173287" y="609600"/>
                </a:lnTo>
                <a:lnTo>
                  <a:pt x="1111250" y="1222375"/>
                </a:lnTo>
                <a:lnTo>
                  <a:pt x="57150" y="617538"/>
                </a:lnTo>
                <a:close/>
              </a:path>
            </a:pathLst>
          </a:custGeom>
        </p:spPr>
        <p:txBody>
          <a:bodyPr/>
          <a:lstStyle/>
          <a:p>
            <a:endParaRPr lang="en-I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BE66DC-0273-4A50-7863-0374854EE9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6D4345-72B9-8C63-A576-28A351A2C9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60781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2A22D2-4E61-EE5B-E9B6-FE0FA0A1A1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DCA016-15ED-6C14-4D64-6CDC558273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AD12A-677E-0BD6-2714-BC03EE01EF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4AC492-00A5-0CDE-56A5-95658D5CE8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25027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EC6D07-6274-9BF7-459D-166317FA79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1CA5D-FD09-CF51-80D5-9F77B13278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B2B26-884A-8541-B91D-E651F18C1B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00E526-94DF-3D39-F94E-E5557DA0F4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22411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5AB547-4F67-2B74-43BB-6777D92A80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670D-841F-69A1-E0B2-D34FFA51A8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A3A40-89E5-55C1-2D2A-8B8034E487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67B2B65-71A9-84D9-DB8F-D908D07F22F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BA9B95C-1A23-A20C-85A9-0F408515348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ACF56AF-6388-B2FD-9D60-7C9E3E19B28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F7AD3A-30AF-8E6B-FD22-BBED041B4B2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80316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D048A-C265-C10C-DA2D-0247ED2C2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3E7B11-A71E-0EF9-04DC-59C9450227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2CCB-062A-D758-C15A-5A8925ECF2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B3A415-90A1-1749-54E3-D87DBDB90A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EFE1A6-1766-A0D5-5061-262B66661A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80CA33-1120-0DC5-05B1-37B6240AD84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3B2870-C5AD-E8C0-8571-80EA9949A43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348EE93-97F2-C5CE-C76E-276C10D843A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11456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58494B-3294-1191-4345-F0AC474989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D63E2-7FED-9768-61EF-C71706C9C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0590AF-A7EA-7240-89A3-3C82D79FFB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8996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89DA12-E8A3-07EC-B30B-3FC50F5B5D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2469B-92EB-2272-7C00-8295068D7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6346F-0E05-9E1A-CC02-58D9734A56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DEC7524-E267-8C33-1B2F-1B4D1AB269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13891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C664F3-415E-8D7D-8029-0BC1ED0A2A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33CD3-F815-E6AB-D85E-0F5DC05A8C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DE6A2-B291-94F3-1E9F-4D65110875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86648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0A231-3223-D936-2E87-2385DE5701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COMPANY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24569B-682A-0638-5A36-9E587228CD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STRUCTURE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72004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16CCFE-F77D-B664-E845-5C5ADC6A6A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9436D-D88C-6D0B-3274-89E10044CA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1741EE-2E9F-58E1-DA45-2616CE00D8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5787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4C0772-755B-582A-477E-40BD8CB725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FF504-9AD8-3180-6651-E8246ED6AD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839F9-F7A0-B293-15B6-E524E7B748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42348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C136BF-CD7A-0433-A8DF-7500BCCDFA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FE013-D245-0EB5-A2D7-8E42EC5CBC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54BE4-7D1E-6A8F-B6FD-D79FCAEDD9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0943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F5EAB-063C-AC9F-F16C-F2C572151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62676-1D6A-69C7-D21F-64782DFF6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INFOGRAPHIC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1C8BFE-683C-0DEB-4764-C57A2D5DF2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OPTIONS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08439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4B2D85-E498-20EF-B9AD-3863817AB6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F6E20-2970-2476-361A-E27FA7153D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ED380-F6BA-CF40-A01B-7084438E6C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C95105-A810-859E-0308-F327691F85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D4AA43-5BCE-149C-80B3-0B8AD83A7F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9C4BBA-7F56-DBB6-5376-25F7934C4B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981920-662B-E04A-8B17-74FFCE2678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1A108F-3951-4659-3CC8-B64BA56904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BCB47E-17C8-A487-D0F5-8E09A5913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63C7B1-F5E6-2A41-9022-0D55BFCBA8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Online Image Placeholder 11">
            <a:extLst>
              <a:ext uri="{FF2B5EF4-FFF2-40B4-BE49-F238E27FC236}">
                <a16:creationId xmlns:a16="http://schemas.microsoft.com/office/drawing/2014/main" id="{B5CED3A6-37FF-B72B-15B3-828167147062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3" name="Online Image Placeholder 12">
            <a:extLst>
              <a:ext uri="{FF2B5EF4-FFF2-40B4-BE49-F238E27FC236}">
                <a16:creationId xmlns:a16="http://schemas.microsoft.com/office/drawing/2014/main" id="{C9EB2366-2F24-8D9F-0ACB-0F760F0655AB}"/>
              </a:ext>
            </a:extLst>
          </p:cNvPr>
          <p:cNvSpPr>
            <a:spLocks noGrp="1"/>
          </p:cNvSpPr>
          <p:nvPr>
            <p:ph type="clipArt" sz="quarter" idx="23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4" name="Online Image Placeholder 13">
            <a:extLst>
              <a:ext uri="{FF2B5EF4-FFF2-40B4-BE49-F238E27FC236}">
                <a16:creationId xmlns:a16="http://schemas.microsoft.com/office/drawing/2014/main" id="{69BB0474-F871-4817-9DEF-FA6A83B55EBD}"/>
              </a:ext>
            </a:extLst>
          </p:cNvPr>
          <p:cNvSpPr>
            <a:spLocks noGrp="1"/>
          </p:cNvSpPr>
          <p:nvPr>
            <p:ph type="clipArt" sz="quarter" idx="24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5" name="Online Image Placeholder 14">
            <a:extLst>
              <a:ext uri="{FF2B5EF4-FFF2-40B4-BE49-F238E27FC236}">
                <a16:creationId xmlns:a16="http://schemas.microsoft.com/office/drawing/2014/main" id="{354674A1-40E5-5996-5D6A-112D3F416BD0}"/>
              </a:ext>
            </a:extLst>
          </p:cNvPr>
          <p:cNvSpPr>
            <a:spLocks noGrp="1"/>
          </p:cNvSpPr>
          <p:nvPr>
            <p:ph type="clipArt" sz="quarter" idx="2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6" name="Online Image Placeholder 15">
            <a:extLst>
              <a:ext uri="{FF2B5EF4-FFF2-40B4-BE49-F238E27FC236}">
                <a16:creationId xmlns:a16="http://schemas.microsoft.com/office/drawing/2014/main" id="{BA154F7F-FF30-A20F-1DBD-67E34B6BA844}"/>
              </a:ext>
            </a:extLst>
          </p:cNvPr>
          <p:cNvSpPr>
            <a:spLocks noGrp="1"/>
          </p:cNvSpPr>
          <p:nvPr>
            <p:ph type="clipArt" sz="quarter" idx="26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54CC3E6-CB27-0C18-A604-D88A842F93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96977EF-8228-E3B9-F6CE-7F7D2AE7542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25030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line Image Placeholder 1">
            <a:extLst>
              <a:ext uri="{FF2B5EF4-FFF2-40B4-BE49-F238E27FC236}">
                <a16:creationId xmlns:a16="http://schemas.microsoft.com/office/drawing/2014/main" id="{48344816-EFFD-9571-34DA-19A7907B2FE7}"/>
              </a:ext>
            </a:extLst>
          </p:cNvPr>
          <p:cNvSpPr>
            <a:spLocks noGrp="1"/>
          </p:cNvSpPr>
          <p:nvPr>
            <p:ph type="clipArt" sz="quarter" idx="23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E27F190C-19D9-3FC6-BFEB-1B7B38FB172F}"/>
              </a:ext>
            </a:extLst>
          </p:cNvPr>
          <p:cNvSpPr>
            <a:spLocks noGrp="1"/>
          </p:cNvSpPr>
          <p:nvPr>
            <p:ph type="clipArt" sz="quarter" idx="24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Online Image Placeholder 3">
            <a:extLst>
              <a:ext uri="{FF2B5EF4-FFF2-40B4-BE49-F238E27FC236}">
                <a16:creationId xmlns:a16="http://schemas.microsoft.com/office/drawing/2014/main" id="{B8165FEB-39D6-4334-D750-B4CB1A27D612}"/>
              </a:ext>
            </a:extLst>
          </p:cNvPr>
          <p:cNvSpPr>
            <a:spLocks noGrp="1"/>
          </p:cNvSpPr>
          <p:nvPr>
            <p:ph type="clipArt" sz="quarter" idx="2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Online Image Placeholder 4">
            <a:extLst>
              <a:ext uri="{FF2B5EF4-FFF2-40B4-BE49-F238E27FC236}">
                <a16:creationId xmlns:a16="http://schemas.microsoft.com/office/drawing/2014/main" id="{E59B6C33-A0EA-55A0-7546-C5406D30111A}"/>
              </a:ext>
            </a:extLst>
          </p:cNvPr>
          <p:cNvSpPr>
            <a:spLocks noGrp="1"/>
          </p:cNvSpPr>
          <p:nvPr>
            <p:ph type="clipArt" sz="quarter" idx="26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Online Image Placeholder 5">
            <a:extLst>
              <a:ext uri="{FF2B5EF4-FFF2-40B4-BE49-F238E27FC236}">
                <a16:creationId xmlns:a16="http://schemas.microsoft.com/office/drawing/2014/main" id="{D41E9A04-F971-BE00-B67A-93106CF6AF77}"/>
              </a:ext>
            </a:extLst>
          </p:cNvPr>
          <p:cNvSpPr>
            <a:spLocks noGrp="1"/>
          </p:cNvSpPr>
          <p:nvPr>
            <p:ph type="clipArt" sz="quarter" idx="27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4FFCCF-4551-3E1B-9468-97E68AD912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77C085-CB6E-44BB-2773-A32045EA2C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D514C6-4927-8439-98D6-D18F687A24C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BF2AF6-2081-4A4F-804A-CEA49E818F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6F33F0-2A1F-F86F-9F1A-F4DD59A6EA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249683-7DF6-6EA8-DBFC-38934CFD8D0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CAD8CCE-9523-8EA1-B6AA-8595DDD1EA2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0EB8293-53AE-38E3-10FE-7841CA6675F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A3DBAD-D500-95EB-AD72-B862A216887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1118CF1-2594-7467-64E3-AF2356D25FC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A5F5BBC-04CC-5787-248B-EA716C7343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600574A-4A7D-868D-1392-EEA62C9ED7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01388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AC703F-15F1-C979-BD72-1EF4C1D3A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FF01F-712F-2C13-F636-3C7DA7D377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11787-53F4-5EAD-EE63-52FB018EAB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624073-919F-F370-0B25-75E9021EB8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CBAD1C-3976-CDF6-EEB9-F9F6C61B25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0D0E67-0974-C24E-72B6-DE9588F4BC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0448AF-C9FA-79DE-639A-96CAF907653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A46F7E-D963-5140-224F-E2503873E5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D0BA34-84ED-7A53-54AA-DC1F906B4F9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70B70EF-F4EE-0494-96F4-92CD4BF758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Online Image Placeholder 11">
            <a:extLst>
              <a:ext uri="{FF2B5EF4-FFF2-40B4-BE49-F238E27FC236}">
                <a16:creationId xmlns:a16="http://schemas.microsoft.com/office/drawing/2014/main" id="{CAA01B45-F41F-8D28-F01F-88D6FFCA03FF}"/>
              </a:ext>
            </a:extLst>
          </p:cNvPr>
          <p:cNvSpPr>
            <a:spLocks noGrp="1"/>
          </p:cNvSpPr>
          <p:nvPr>
            <p:ph type="clipArt" sz="quarter" idx="26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3" name="Online Image Placeholder 12">
            <a:extLst>
              <a:ext uri="{FF2B5EF4-FFF2-40B4-BE49-F238E27FC236}">
                <a16:creationId xmlns:a16="http://schemas.microsoft.com/office/drawing/2014/main" id="{DDEE08BA-F4A7-0FA7-8634-0C6532CAB0F2}"/>
              </a:ext>
            </a:extLst>
          </p:cNvPr>
          <p:cNvSpPr>
            <a:spLocks noGrp="1"/>
          </p:cNvSpPr>
          <p:nvPr>
            <p:ph type="clipArt" sz="quarter" idx="27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4" name="Online Image Placeholder 13">
            <a:extLst>
              <a:ext uri="{FF2B5EF4-FFF2-40B4-BE49-F238E27FC236}">
                <a16:creationId xmlns:a16="http://schemas.microsoft.com/office/drawing/2014/main" id="{50733741-89BF-380F-EBF1-BD822CACF13A}"/>
              </a:ext>
            </a:extLst>
          </p:cNvPr>
          <p:cNvSpPr>
            <a:spLocks noGrp="1"/>
          </p:cNvSpPr>
          <p:nvPr>
            <p:ph type="clipArt" sz="quarter" idx="28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5" name="Online Image Placeholder 14">
            <a:extLst>
              <a:ext uri="{FF2B5EF4-FFF2-40B4-BE49-F238E27FC236}">
                <a16:creationId xmlns:a16="http://schemas.microsoft.com/office/drawing/2014/main" id="{E0FE7465-85A9-4AB1-2B85-9F951727843A}"/>
              </a:ext>
            </a:extLst>
          </p:cNvPr>
          <p:cNvSpPr>
            <a:spLocks noGrp="1"/>
          </p:cNvSpPr>
          <p:nvPr>
            <p:ph type="clipArt" sz="quarter" idx="29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6" name="Online Image Placeholder 15">
            <a:extLst>
              <a:ext uri="{FF2B5EF4-FFF2-40B4-BE49-F238E27FC236}">
                <a16:creationId xmlns:a16="http://schemas.microsoft.com/office/drawing/2014/main" id="{2E3F87B7-60C1-E625-62AE-78A315BD0611}"/>
              </a:ext>
            </a:extLst>
          </p:cNvPr>
          <p:cNvSpPr>
            <a:spLocks noGrp="1"/>
          </p:cNvSpPr>
          <p:nvPr>
            <p:ph type="clipArt" sz="quarter" idx="3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7" name="Online Image Placeholder 16">
            <a:extLst>
              <a:ext uri="{FF2B5EF4-FFF2-40B4-BE49-F238E27FC236}">
                <a16:creationId xmlns:a16="http://schemas.microsoft.com/office/drawing/2014/main" id="{22431BB0-35F9-B45E-5966-CDF98EC67DFB}"/>
              </a:ext>
            </a:extLst>
          </p:cNvPr>
          <p:cNvSpPr>
            <a:spLocks noGrp="1"/>
          </p:cNvSpPr>
          <p:nvPr>
            <p:ph type="clipArt" sz="quarter" idx="3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66B4D71-9F8A-3513-869E-BF9202E050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90EE919-F4B3-CA76-CE3E-5CFBA454D5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4592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5BEE77-5E66-79F3-D84F-030AB8566D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7F5AC-5D8E-BEA7-4466-3C3FE3938F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5D94A-E4A4-5510-F824-666E1A4641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AE0CD-F27E-EDA5-A143-F5DB272A9B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0D34E8-6D35-C1A8-5E9F-53325AB6DD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5DDD25-3897-D787-7226-15622EBDB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35A43A-ECEC-EE99-4644-36B54DBACC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F85161-356E-2254-8D91-48C39E9628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A7E7DFB-4618-6A7D-62C4-E85CE12128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57E440-9B95-B5AC-86DB-186CE9809C1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DA1A236-DA45-6F5F-812C-9378C7D853A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97384A0-D79F-0C91-9352-B418E27ACF4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2842D6D-1BCC-A00B-8C3B-191E23A5FCA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5" name="Online Image Placeholder 14">
            <a:extLst>
              <a:ext uri="{FF2B5EF4-FFF2-40B4-BE49-F238E27FC236}">
                <a16:creationId xmlns:a16="http://schemas.microsoft.com/office/drawing/2014/main" id="{99DC1677-AC9C-AF78-EBAD-D40BC60349E0}"/>
              </a:ext>
            </a:extLst>
          </p:cNvPr>
          <p:cNvSpPr>
            <a:spLocks noGrp="1"/>
          </p:cNvSpPr>
          <p:nvPr>
            <p:ph type="clipArt" sz="quarter" idx="27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6" name="Online Image Placeholder 15">
            <a:extLst>
              <a:ext uri="{FF2B5EF4-FFF2-40B4-BE49-F238E27FC236}">
                <a16:creationId xmlns:a16="http://schemas.microsoft.com/office/drawing/2014/main" id="{7BA12008-23E9-2903-806E-34E3E778037B}"/>
              </a:ext>
            </a:extLst>
          </p:cNvPr>
          <p:cNvSpPr>
            <a:spLocks noGrp="1"/>
          </p:cNvSpPr>
          <p:nvPr>
            <p:ph type="clipArt" sz="quarter" idx="28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7" name="Online Image Placeholder 16">
            <a:extLst>
              <a:ext uri="{FF2B5EF4-FFF2-40B4-BE49-F238E27FC236}">
                <a16:creationId xmlns:a16="http://schemas.microsoft.com/office/drawing/2014/main" id="{1CB65816-7DFB-2AFA-7A1D-0587D30C6025}"/>
              </a:ext>
            </a:extLst>
          </p:cNvPr>
          <p:cNvSpPr>
            <a:spLocks noGrp="1"/>
          </p:cNvSpPr>
          <p:nvPr>
            <p:ph type="clipArt" sz="quarter" idx="29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8" name="Online Image Placeholder 17">
            <a:extLst>
              <a:ext uri="{FF2B5EF4-FFF2-40B4-BE49-F238E27FC236}">
                <a16:creationId xmlns:a16="http://schemas.microsoft.com/office/drawing/2014/main" id="{38ED2BC4-B71E-B5B6-E135-1FEA7D7F6790}"/>
              </a:ext>
            </a:extLst>
          </p:cNvPr>
          <p:cNvSpPr>
            <a:spLocks noGrp="1"/>
          </p:cNvSpPr>
          <p:nvPr>
            <p:ph type="clipArt" sz="quarter" idx="3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9" name="Online Image Placeholder 18">
            <a:extLst>
              <a:ext uri="{FF2B5EF4-FFF2-40B4-BE49-F238E27FC236}">
                <a16:creationId xmlns:a16="http://schemas.microsoft.com/office/drawing/2014/main" id="{A3E1C52F-6B19-1104-6BFB-F1B8743F3275}"/>
              </a:ext>
            </a:extLst>
          </p:cNvPr>
          <p:cNvSpPr>
            <a:spLocks noGrp="1"/>
          </p:cNvSpPr>
          <p:nvPr>
            <p:ph type="clipArt" sz="quarter" idx="3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0" name="Online Image Placeholder 19">
            <a:extLst>
              <a:ext uri="{FF2B5EF4-FFF2-40B4-BE49-F238E27FC236}">
                <a16:creationId xmlns:a16="http://schemas.microsoft.com/office/drawing/2014/main" id="{294C895A-F706-2C3A-339C-8038D675A7D5}"/>
              </a:ext>
            </a:extLst>
          </p:cNvPr>
          <p:cNvSpPr>
            <a:spLocks noGrp="1"/>
          </p:cNvSpPr>
          <p:nvPr>
            <p:ph type="clipArt" sz="quarter" idx="3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8D85368-A355-83F7-74B4-A55FC2212D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402AA4F-CFE6-F88A-D8B5-D65451F6C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42905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D59EF1-225E-4565-484A-368C86DD72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BFD97-B993-0B38-3574-50414ABBF5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0F703-0C0D-9D03-B8B0-015C46450A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00D94-BA63-DB06-1D7A-47FAB3685E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8C804A-3D47-70AB-9A28-C5DE4A4839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967954-2611-F976-267B-8A413562A6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F08C83-69B2-D6BF-F28F-9FE5651032C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09E01A6-0024-1D3E-44B8-09F26E0BA1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0" name="Online Image Placeholder 9">
            <a:extLst>
              <a:ext uri="{FF2B5EF4-FFF2-40B4-BE49-F238E27FC236}">
                <a16:creationId xmlns:a16="http://schemas.microsoft.com/office/drawing/2014/main" id="{62D0148E-33A0-CA2E-33F1-70A7FAF6AD37}"/>
              </a:ext>
            </a:extLst>
          </p:cNvPr>
          <p:cNvSpPr>
            <a:spLocks noGrp="1"/>
          </p:cNvSpPr>
          <p:nvPr>
            <p:ph type="clipArt" sz="quarter" idx="26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1" name="Online Image Placeholder 10">
            <a:extLst>
              <a:ext uri="{FF2B5EF4-FFF2-40B4-BE49-F238E27FC236}">
                <a16:creationId xmlns:a16="http://schemas.microsoft.com/office/drawing/2014/main" id="{CFA60C09-8AAA-FFF7-FB67-60CB1E387762}"/>
              </a:ext>
            </a:extLst>
          </p:cNvPr>
          <p:cNvSpPr>
            <a:spLocks noGrp="1"/>
          </p:cNvSpPr>
          <p:nvPr>
            <p:ph type="clipArt" sz="quarter" idx="27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Online Image Placeholder 11">
            <a:extLst>
              <a:ext uri="{FF2B5EF4-FFF2-40B4-BE49-F238E27FC236}">
                <a16:creationId xmlns:a16="http://schemas.microsoft.com/office/drawing/2014/main" id="{D20B6CF6-D3C0-C75A-F354-A5C2D8C7FDD0}"/>
              </a:ext>
            </a:extLst>
          </p:cNvPr>
          <p:cNvSpPr>
            <a:spLocks noGrp="1"/>
          </p:cNvSpPr>
          <p:nvPr>
            <p:ph type="clipArt" sz="quarter" idx="28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3" name="Online Image Placeholder 12">
            <a:extLst>
              <a:ext uri="{FF2B5EF4-FFF2-40B4-BE49-F238E27FC236}">
                <a16:creationId xmlns:a16="http://schemas.microsoft.com/office/drawing/2014/main" id="{AF97FACD-4D06-52E4-FCD8-D94B5DFEDD21}"/>
              </a:ext>
            </a:extLst>
          </p:cNvPr>
          <p:cNvSpPr>
            <a:spLocks noGrp="1"/>
          </p:cNvSpPr>
          <p:nvPr>
            <p:ph type="clipArt" sz="quarter" idx="29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2686A5-4344-9264-36D6-6217258F83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B38DC08-02B5-9E3B-F337-363EB74172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3384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78EE73-9199-7073-8F98-1A56DD1A1F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D1735-041E-DF49-7AA0-33F3CD420D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664842-2851-23ED-4968-8A9CFCFAB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E96643-DAAE-7051-E832-9CCF1CFD37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401C21-67C4-460D-D2E2-7542EF9111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BA78BC-DF65-D5EF-F0BF-825E8C2C03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E73D56-E482-E585-4BB4-9B0E06863C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2DDFABE-32CF-9416-3616-95150E4E16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A3F62B-66D2-7583-5E72-6524402943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E004C9A-927C-8C41-186E-F7F5237C30B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560E619-2CEF-2491-FF6E-BB944B242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052C1D-5EC5-41A4-E81C-FD09B11E97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14336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710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A87E5E-1B30-C568-C895-F0F1B240B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29CE8-BD57-0FE8-C69E-55D57524A2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F83C47-D6B7-4A7C-CE0E-64EBEA108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0C7737-3639-840F-988A-D175CAD6F6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FF8D59-81D2-39EA-E46C-4AFA5775AE8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B55069-D449-E114-352F-8867CCD5AC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3C486A-71A5-69A7-3F88-7337D640F4A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18E99F-C283-F1FE-490B-2FD084E255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574E11-86B0-7005-7F38-B6EB267097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4FAACF-CA20-AA57-8D28-621433EC8C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E80F44B-E609-1C05-439C-59859B0C2BA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4C8DEC0-4073-66CB-1013-3EA6D3BA2C0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8CDD525-38BC-18B6-D06D-6AA3531041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4FEC45C-B7D1-6C34-55B4-5252604C8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44855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020DC4-B665-34AC-E5F2-80B2A9513CE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C83BD-8832-8EE2-A5E0-5D86D7851C4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E70408-CA1B-54D6-807F-8B5EFE1B001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7A95BD-0BF6-A871-70E5-3808AC4FF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2B544E-9E12-CA18-E18C-3A3B68F2652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33D3B7-FA61-88CF-BEBA-EA4A5B5A9A7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3B4BB7-693F-C913-F767-B1C43F86D1E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86E90E-5D73-88A9-639C-22B5B9909C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FFFC0F7-3C13-9AC5-1361-88E69199387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CB9BA5B-964E-50E1-A6CD-1ED05E8787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AF3A42B-0E01-D18C-9923-9573110623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598F6F5-8163-E3FF-4E4D-63E8E2B5636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D73456B-7C8D-6FB5-0277-6BDC54A5468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F2E1F1-707B-97D5-603E-EB0C9C31587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FDBF832-4990-4EED-B165-3BC40FF94E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5158972-156A-2354-41FD-1B0B69B53A6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E782959-5189-874A-2260-AE492D8451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3D8CC71-7AEE-2BBC-55BD-8ABD6C7F52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25619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01FE8-B40E-B541-BFD8-667480211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9DBD2-C11A-09B2-3DFE-69D8EFD792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IMAGERY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174884-9925-07E6-2478-85ED5F4EF5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OPTIONS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54590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A12E028-2162-044C-F202-16D46D142F3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2B848-B55E-01AE-1E98-3DDA5CC686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8B91250-79C0-EBC5-F344-C2A6038007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98A2FD-C561-4BBC-1991-6CB8DF90C27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AE0408C-4C37-436B-39AF-C2896583EA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C546A-C02E-5C5E-3DAD-30C4F9E008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113F75-A9CA-0240-40EF-3C72E4B2ED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8124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AFA9604-E171-AB3B-2BA7-53FF80EE8B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C3C245-48D0-EA10-E198-23E5958575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5431DEE-AF6C-F1B2-88A7-E323D710208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5DABC00-5A4C-17DF-3031-853A562CAA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04899BB-3531-9145-DD13-ADD2B4CA64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3A9083-F4B6-F24D-95C3-AD0C5B7672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C58BE1-05A8-AD18-01CC-BDA3353C929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17C306-44DD-E611-B1EC-37F37308C83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A8026B-0D74-CCF4-4C7F-8252E44239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F3F27D-7002-EBDE-E6EE-6E92A24800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86991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5EEC41A-F818-2E4D-9BDB-9F321B9F67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33AF42-9932-A913-E10D-29313EDCEE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6127354-C3F2-9117-18E6-580A12BE801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F1BBB33-DAAE-C724-8E6B-AD592256C8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9615DEF-260B-43E6-3091-861858B6465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4C4347-C689-FDD8-6884-279A814A19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C42F85-0FC5-2F93-3693-C0CCA53AD6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79436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FA6371-0E9A-5FAA-E7BD-96E4862E8F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FDFBC-8073-30E8-30D3-FCE3BD69EF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44AB67B-5C44-F590-3C8E-B97751ACFE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642880C-FBE7-BEC0-E750-59704138FB8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0FA007D-F5F3-A975-4259-DE91B84630D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49E4A1-D4AC-9ABC-3E2B-5DA43744907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08BDA81-DB82-AD03-8B9F-084B609A1DB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6C12AA0-D286-8A6A-F552-7BB7C58C3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F751A3A-4E08-E448-30F9-D96A5E8A0DE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058238E-0738-3E07-B0B3-4960DC9558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1636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CBEBFF7-6C7C-2051-0BC7-06FC84D1CB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08C0A-DBD1-F4E3-031F-199BF24CAE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644E4-B5A7-1B8A-065F-938736E91A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E7DA074-9B0E-E627-BD2E-EBE2ED39E2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DA7486B-3CEE-851B-9C05-BB05648C0A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879990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D1C686A-3593-BA90-4CCE-D788256CA8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16543-57F0-73BA-69DF-6D7570FFB4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2B89F-0A90-0375-0BD9-3082B3E337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05859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1F5EDEE-0547-FE11-3256-F75AC2F697A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0D32C-63DE-9E97-A895-5764C822E2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907D77-2FC1-CC8F-6733-D62C334282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5821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AB6C701-A934-B51C-5525-1CBBB7009B9A}"/>
              </a:ext>
            </a:extLst>
          </p:cNvPr>
          <p:cNvGrpSpPr/>
          <p:nvPr/>
        </p:nvGrpSpPr>
        <p:grpSpPr>
          <a:xfrm>
            <a:off x="6955182" y="3778006"/>
            <a:ext cx="4447748" cy="530139"/>
            <a:chOff x="6987081" y="3916235"/>
            <a:chExt cx="4447748" cy="53013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21E9F3C-686A-8DF1-1B98-939587583EA1}"/>
                </a:ext>
              </a:extLst>
            </p:cNvPr>
            <p:cNvSpPr/>
            <p:nvPr/>
          </p:nvSpPr>
          <p:spPr>
            <a:xfrm>
              <a:off x="6987081" y="3916237"/>
              <a:ext cx="586095" cy="232451"/>
            </a:xfrm>
            <a:prstGeom prst="rect">
              <a:avLst/>
            </a:prstGeom>
            <a:solidFill>
              <a:srgbClr val="E5EF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CD9FDA7-C3C8-AFEB-4E62-F7FAEEDE9717}"/>
                </a:ext>
              </a:extLst>
            </p:cNvPr>
            <p:cNvSpPr/>
            <p:nvPr/>
          </p:nvSpPr>
          <p:spPr>
            <a:xfrm>
              <a:off x="7632893" y="3916236"/>
              <a:ext cx="586095" cy="232451"/>
            </a:xfrm>
            <a:prstGeom prst="rect">
              <a:avLst/>
            </a:prstGeom>
            <a:solidFill>
              <a:srgbClr val="E5EF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87E797F-C486-1763-6E45-62802CBB1A84}"/>
                </a:ext>
              </a:extLst>
            </p:cNvPr>
            <p:cNvSpPr/>
            <p:nvPr/>
          </p:nvSpPr>
          <p:spPr>
            <a:xfrm>
              <a:off x="8278705" y="3916237"/>
              <a:ext cx="586095" cy="232451"/>
            </a:xfrm>
            <a:prstGeom prst="rect">
              <a:avLst/>
            </a:prstGeom>
            <a:solidFill>
              <a:srgbClr val="E5EF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6B13C3A-17F6-1E86-C2FD-5D847582BD22}"/>
                </a:ext>
              </a:extLst>
            </p:cNvPr>
            <p:cNvSpPr/>
            <p:nvPr/>
          </p:nvSpPr>
          <p:spPr>
            <a:xfrm>
              <a:off x="8924517" y="3916236"/>
              <a:ext cx="586095" cy="232451"/>
            </a:xfrm>
            <a:prstGeom prst="rect">
              <a:avLst/>
            </a:prstGeom>
            <a:solidFill>
              <a:srgbClr val="E5EF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37C7D27-7842-70CB-1D11-822701A095FB}"/>
                </a:ext>
              </a:extLst>
            </p:cNvPr>
            <p:cNvSpPr/>
            <p:nvPr/>
          </p:nvSpPr>
          <p:spPr>
            <a:xfrm>
              <a:off x="9570329" y="3916237"/>
              <a:ext cx="586095" cy="232451"/>
            </a:xfrm>
            <a:prstGeom prst="rect">
              <a:avLst/>
            </a:prstGeom>
            <a:solidFill>
              <a:srgbClr val="E5EF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F29AE8D-257C-87B9-4248-5352E2B7E12D}"/>
                </a:ext>
              </a:extLst>
            </p:cNvPr>
            <p:cNvSpPr/>
            <p:nvPr/>
          </p:nvSpPr>
          <p:spPr>
            <a:xfrm>
              <a:off x="10202922" y="3916236"/>
              <a:ext cx="586095" cy="232451"/>
            </a:xfrm>
            <a:prstGeom prst="rect">
              <a:avLst/>
            </a:prstGeom>
            <a:solidFill>
              <a:srgbClr val="E5EF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4313A8A-E66E-89B4-DD62-8559B50653A7}"/>
                </a:ext>
              </a:extLst>
            </p:cNvPr>
            <p:cNvSpPr/>
            <p:nvPr/>
          </p:nvSpPr>
          <p:spPr>
            <a:xfrm>
              <a:off x="10848734" y="3916235"/>
              <a:ext cx="586095" cy="232451"/>
            </a:xfrm>
            <a:prstGeom prst="rect">
              <a:avLst/>
            </a:prstGeom>
            <a:solidFill>
              <a:srgbClr val="E5EF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172A9E9-4D5D-51D9-CB7D-9AB0C979146B}"/>
                </a:ext>
              </a:extLst>
            </p:cNvPr>
            <p:cNvSpPr/>
            <p:nvPr/>
          </p:nvSpPr>
          <p:spPr>
            <a:xfrm>
              <a:off x="7300801" y="4213923"/>
              <a:ext cx="586095" cy="232451"/>
            </a:xfrm>
            <a:prstGeom prst="rect">
              <a:avLst/>
            </a:prstGeom>
            <a:solidFill>
              <a:srgbClr val="E5EF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84754B3-7A57-64BD-85DF-4D8A44DFC124}"/>
                </a:ext>
              </a:extLst>
            </p:cNvPr>
            <p:cNvSpPr/>
            <p:nvPr/>
          </p:nvSpPr>
          <p:spPr>
            <a:xfrm>
              <a:off x="7946613" y="4213922"/>
              <a:ext cx="586095" cy="232451"/>
            </a:xfrm>
            <a:prstGeom prst="rect">
              <a:avLst/>
            </a:prstGeom>
            <a:solidFill>
              <a:srgbClr val="E5EF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BAC215E-3C29-F37A-DA11-DE187438E14E}"/>
                </a:ext>
              </a:extLst>
            </p:cNvPr>
            <p:cNvSpPr/>
            <p:nvPr/>
          </p:nvSpPr>
          <p:spPr>
            <a:xfrm>
              <a:off x="8592425" y="4213923"/>
              <a:ext cx="586095" cy="232451"/>
            </a:xfrm>
            <a:prstGeom prst="rect">
              <a:avLst/>
            </a:prstGeom>
            <a:solidFill>
              <a:srgbClr val="E5EF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1C38254-E749-009B-DE51-2E2BDDB47556}"/>
                </a:ext>
              </a:extLst>
            </p:cNvPr>
            <p:cNvSpPr/>
            <p:nvPr/>
          </p:nvSpPr>
          <p:spPr>
            <a:xfrm>
              <a:off x="9238237" y="4213922"/>
              <a:ext cx="586095" cy="232451"/>
            </a:xfrm>
            <a:prstGeom prst="rect">
              <a:avLst/>
            </a:prstGeom>
            <a:solidFill>
              <a:srgbClr val="E5EF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B384F1E-51A2-B8DE-6F61-934460C5C1FB}"/>
                </a:ext>
              </a:extLst>
            </p:cNvPr>
            <p:cNvSpPr/>
            <p:nvPr/>
          </p:nvSpPr>
          <p:spPr>
            <a:xfrm>
              <a:off x="9884049" y="4213923"/>
              <a:ext cx="586095" cy="232451"/>
            </a:xfrm>
            <a:prstGeom prst="rect">
              <a:avLst/>
            </a:prstGeom>
            <a:solidFill>
              <a:srgbClr val="E5EF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14C678E-A893-4E8A-887A-7C5BA573FBD0}"/>
                </a:ext>
              </a:extLst>
            </p:cNvPr>
            <p:cNvSpPr/>
            <p:nvPr/>
          </p:nvSpPr>
          <p:spPr>
            <a:xfrm>
              <a:off x="10529861" y="4213922"/>
              <a:ext cx="586095" cy="232451"/>
            </a:xfrm>
            <a:prstGeom prst="rect">
              <a:avLst/>
            </a:prstGeom>
            <a:solidFill>
              <a:srgbClr val="E5EF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26DB98F8-EC79-B10D-49C2-0F2AC5208576}"/>
              </a:ext>
            </a:extLst>
          </p:cNvPr>
          <p:cNvSpPr/>
          <p:nvPr/>
        </p:nvSpPr>
        <p:spPr>
          <a:xfrm>
            <a:off x="8686714" y="3364784"/>
            <a:ext cx="971463" cy="205357"/>
          </a:xfrm>
          <a:prstGeom prst="roundRect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ln w="3175">
                <a:solidFill>
                  <a:schemeClr val="tx1"/>
                </a:solidFill>
              </a:ln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EA255CE-09DD-C5DD-1DF6-5089A8B9BED8}"/>
              </a:ext>
            </a:extLst>
          </p:cNvPr>
          <p:cNvGrpSpPr/>
          <p:nvPr/>
        </p:nvGrpSpPr>
        <p:grpSpPr>
          <a:xfrm>
            <a:off x="8222945" y="4571443"/>
            <a:ext cx="1921751" cy="196231"/>
            <a:chOff x="8254844" y="4766686"/>
            <a:chExt cx="1921751" cy="196231"/>
          </a:xfrm>
        </p:grpSpPr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5CB98AE1-0CC1-F233-72D1-6DBE364A4518}"/>
                </a:ext>
              </a:extLst>
            </p:cNvPr>
            <p:cNvSpPr/>
            <p:nvPr/>
          </p:nvSpPr>
          <p:spPr>
            <a:xfrm>
              <a:off x="8254844" y="4766686"/>
              <a:ext cx="913132" cy="196231"/>
            </a:xfrm>
            <a:prstGeom prst="roundRect">
              <a:avLst/>
            </a:prstGeom>
            <a:solidFill>
              <a:srgbClr val="76BF43"/>
            </a:solidFill>
            <a:ln w="3175"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CF420801-CCC2-B13C-5EB5-574B5403F8EE}"/>
                </a:ext>
              </a:extLst>
            </p:cNvPr>
            <p:cNvSpPr/>
            <p:nvPr/>
          </p:nvSpPr>
          <p:spPr>
            <a:xfrm>
              <a:off x="9263463" y="4766686"/>
              <a:ext cx="913132" cy="196231"/>
            </a:xfrm>
            <a:prstGeom prst="roundRect">
              <a:avLst/>
            </a:prstGeom>
            <a:solidFill>
              <a:srgbClr val="76BF43"/>
            </a:solidFill>
            <a:ln w="3175"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92CD72D-EC03-56E3-4197-754D5B6E4EB6}"/>
              </a:ext>
            </a:extLst>
          </p:cNvPr>
          <p:cNvGrpSpPr/>
          <p:nvPr/>
        </p:nvGrpSpPr>
        <p:grpSpPr>
          <a:xfrm>
            <a:off x="7367967" y="5053462"/>
            <a:ext cx="655968" cy="527214"/>
            <a:chOff x="7283858" y="5147893"/>
            <a:chExt cx="655968" cy="527214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8E54137B-21FB-2DCF-E332-EC93FBD33A0B}"/>
                </a:ext>
              </a:extLst>
            </p:cNvPr>
            <p:cNvSpPr/>
            <p:nvPr/>
          </p:nvSpPr>
          <p:spPr>
            <a:xfrm>
              <a:off x="7283858" y="5283298"/>
              <a:ext cx="655968" cy="391809"/>
            </a:xfrm>
            <a:prstGeom prst="rect">
              <a:avLst/>
            </a:prstGeom>
            <a:solidFill>
              <a:srgbClr val="E5EF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5" name="Arrow: Pentagon 124">
              <a:extLst>
                <a:ext uri="{FF2B5EF4-FFF2-40B4-BE49-F238E27FC236}">
                  <a16:creationId xmlns:a16="http://schemas.microsoft.com/office/drawing/2014/main" id="{07D91D87-D777-4305-297C-60F1BDCE3F1D}"/>
                </a:ext>
              </a:extLst>
            </p:cNvPr>
            <p:cNvSpPr/>
            <p:nvPr/>
          </p:nvSpPr>
          <p:spPr>
            <a:xfrm rot="5400000">
              <a:off x="7405804" y="5032677"/>
              <a:ext cx="411662" cy="642094"/>
            </a:xfrm>
            <a:prstGeom prst="homePlat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B84C936-6678-56DE-64A0-8565CE02CA7E}"/>
              </a:ext>
            </a:extLst>
          </p:cNvPr>
          <p:cNvGrpSpPr/>
          <p:nvPr/>
        </p:nvGrpSpPr>
        <p:grpSpPr>
          <a:xfrm>
            <a:off x="8118162" y="5053462"/>
            <a:ext cx="655968" cy="527214"/>
            <a:chOff x="7283858" y="5147893"/>
            <a:chExt cx="655968" cy="527214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25BD719-CBDE-75FB-2196-FB05C607EAA2}"/>
                </a:ext>
              </a:extLst>
            </p:cNvPr>
            <p:cNvSpPr/>
            <p:nvPr/>
          </p:nvSpPr>
          <p:spPr>
            <a:xfrm>
              <a:off x="7283858" y="5283298"/>
              <a:ext cx="655968" cy="391809"/>
            </a:xfrm>
            <a:prstGeom prst="rect">
              <a:avLst/>
            </a:prstGeom>
            <a:solidFill>
              <a:srgbClr val="E5EF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4" name="Arrow: Pentagon 133">
              <a:extLst>
                <a:ext uri="{FF2B5EF4-FFF2-40B4-BE49-F238E27FC236}">
                  <a16:creationId xmlns:a16="http://schemas.microsoft.com/office/drawing/2014/main" id="{53C0D565-80BB-E425-8EC4-E30921B43AEE}"/>
                </a:ext>
              </a:extLst>
            </p:cNvPr>
            <p:cNvSpPr/>
            <p:nvPr/>
          </p:nvSpPr>
          <p:spPr>
            <a:xfrm rot="5400000">
              <a:off x="7405804" y="5032677"/>
              <a:ext cx="411662" cy="642094"/>
            </a:xfrm>
            <a:prstGeom prst="homePlat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2755853-F460-9C4E-EC34-A4C65816010B}"/>
              </a:ext>
            </a:extLst>
          </p:cNvPr>
          <p:cNvGrpSpPr/>
          <p:nvPr/>
        </p:nvGrpSpPr>
        <p:grpSpPr>
          <a:xfrm>
            <a:off x="8860243" y="5059725"/>
            <a:ext cx="655968" cy="527214"/>
            <a:chOff x="7283858" y="5147893"/>
            <a:chExt cx="655968" cy="527214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519833A-71CC-E45E-C092-FFE187265570}"/>
                </a:ext>
              </a:extLst>
            </p:cNvPr>
            <p:cNvSpPr/>
            <p:nvPr/>
          </p:nvSpPr>
          <p:spPr>
            <a:xfrm>
              <a:off x="7283858" y="5283298"/>
              <a:ext cx="655968" cy="391809"/>
            </a:xfrm>
            <a:prstGeom prst="rect">
              <a:avLst/>
            </a:prstGeom>
            <a:solidFill>
              <a:srgbClr val="E5EF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7" name="Arrow: Pentagon 136">
              <a:extLst>
                <a:ext uri="{FF2B5EF4-FFF2-40B4-BE49-F238E27FC236}">
                  <a16:creationId xmlns:a16="http://schemas.microsoft.com/office/drawing/2014/main" id="{5F06A3F7-BCD0-BBBD-0FF4-3B245EAE4586}"/>
                </a:ext>
              </a:extLst>
            </p:cNvPr>
            <p:cNvSpPr/>
            <p:nvPr/>
          </p:nvSpPr>
          <p:spPr>
            <a:xfrm rot="5400000">
              <a:off x="7405804" y="5032677"/>
              <a:ext cx="411662" cy="642094"/>
            </a:xfrm>
            <a:prstGeom prst="homePlat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D4AAA87-7B64-0BB7-B07B-34D2FF9043A6}"/>
              </a:ext>
            </a:extLst>
          </p:cNvPr>
          <p:cNvGrpSpPr/>
          <p:nvPr/>
        </p:nvGrpSpPr>
        <p:grpSpPr>
          <a:xfrm>
            <a:off x="9609054" y="5063510"/>
            <a:ext cx="655968" cy="527214"/>
            <a:chOff x="7283858" y="5147893"/>
            <a:chExt cx="655968" cy="527214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F0C5CFA-1B67-753C-58D5-4E3ACBA87835}"/>
                </a:ext>
              </a:extLst>
            </p:cNvPr>
            <p:cNvSpPr/>
            <p:nvPr/>
          </p:nvSpPr>
          <p:spPr>
            <a:xfrm>
              <a:off x="7283858" y="5283298"/>
              <a:ext cx="655968" cy="391809"/>
            </a:xfrm>
            <a:prstGeom prst="rect">
              <a:avLst/>
            </a:prstGeom>
            <a:solidFill>
              <a:srgbClr val="E5EF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0" name="Arrow: Pentagon 139">
              <a:extLst>
                <a:ext uri="{FF2B5EF4-FFF2-40B4-BE49-F238E27FC236}">
                  <a16:creationId xmlns:a16="http://schemas.microsoft.com/office/drawing/2014/main" id="{4340EEB1-DDAC-5E58-02D9-0EE2E5E01E45}"/>
                </a:ext>
              </a:extLst>
            </p:cNvPr>
            <p:cNvSpPr/>
            <p:nvPr/>
          </p:nvSpPr>
          <p:spPr>
            <a:xfrm rot="5400000">
              <a:off x="7405804" y="5032677"/>
              <a:ext cx="411662" cy="642094"/>
            </a:xfrm>
            <a:prstGeom prst="homePlat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161825A-AD2D-EA56-22DA-F198FC4ED336}"/>
              </a:ext>
            </a:extLst>
          </p:cNvPr>
          <p:cNvGrpSpPr/>
          <p:nvPr/>
        </p:nvGrpSpPr>
        <p:grpSpPr>
          <a:xfrm>
            <a:off x="10381572" y="5065305"/>
            <a:ext cx="655968" cy="527214"/>
            <a:chOff x="7283858" y="5147893"/>
            <a:chExt cx="655968" cy="527214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30702F0-B9E5-3FE5-06BF-F27E9052B98C}"/>
                </a:ext>
              </a:extLst>
            </p:cNvPr>
            <p:cNvSpPr/>
            <p:nvPr/>
          </p:nvSpPr>
          <p:spPr>
            <a:xfrm>
              <a:off x="7283858" y="5283298"/>
              <a:ext cx="655968" cy="391809"/>
            </a:xfrm>
            <a:prstGeom prst="rect">
              <a:avLst/>
            </a:prstGeom>
            <a:solidFill>
              <a:srgbClr val="E5EF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3" name="Arrow: Pentagon 142">
              <a:extLst>
                <a:ext uri="{FF2B5EF4-FFF2-40B4-BE49-F238E27FC236}">
                  <a16:creationId xmlns:a16="http://schemas.microsoft.com/office/drawing/2014/main" id="{C7CEF1B6-6302-2ED9-3D09-5B53DA9F6E63}"/>
                </a:ext>
              </a:extLst>
            </p:cNvPr>
            <p:cNvSpPr/>
            <p:nvPr/>
          </p:nvSpPr>
          <p:spPr>
            <a:xfrm rot="5400000">
              <a:off x="7405804" y="5032677"/>
              <a:ext cx="411662" cy="642094"/>
            </a:xfrm>
            <a:prstGeom prst="homePlat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146" name="Flowchart: Connector 145">
            <a:extLst>
              <a:ext uri="{FF2B5EF4-FFF2-40B4-BE49-F238E27FC236}">
                <a16:creationId xmlns:a16="http://schemas.microsoft.com/office/drawing/2014/main" id="{3746646B-9744-C5ED-C271-3C6B34925BB3}"/>
              </a:ext>
            </a:extLst>
          </p:cNvPr>
          <p:cNvSpPr/>
          <p:nvPr/>
        </p:nvSpPr>
        <p:spPr>
          <a:xfrm>
            <a:off x="7560009" y="4899470"/>
            <a:ext cx="278243" cy="25989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8959496C-6D4D-03A8-9494-31A2E44523CD}"/>
              </a:ext>
            </a:extLst>
          </p:cNvPr>
          <p:cNvSpPr/>
          <p:nvPr/>
        </p:nvSpPr>
        <p:spPr>
          <a:xfrm>
            <a:off x="8312281" y="4921116"/>
            <a:ext cx="278243" cy="25989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48" name="Flowchart: Connector 147">
            <a:extLst>
              <a:ext uri="{FF2B5EF4-FFF2-40B4-BE49-F238E27FC236}">
                <a16:creationId xmlns:a16="http://schemas.microsoft.com/office/drawing/2014/main" id="{7E6C3D09-784D-0F0D-B360-9A2C666A5DF9}"/>
              </a:ext>
            </a:extLst>
          </p:cNvPr>
          <p:cNvSpPr/>
          <p:nvPr/>
        </p:nvSpPr>
        <p:spPr>
          <a:xfrm>
            <a:off x="9060087" y="4937300"/>
            <a:ext cx="278243" cy="25989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49" name="Flowchart: Connector 148">
            <a:extLst>
              <a:ext uri="{FF2B5EF4-FFF2-40B4-BE49-F238E27FC236}">
                <a16:creationId xmlns:a16="http://schemas.microsoft.com/office/drawing/2014/main" id="{A779202F-06BD-24C4-EB8E-546BE014B731}"/>
              </a:ext>
            </a:extLst>
          </p:cNvPr>
          <p:cNvSpPr/>
          <p:nvPr/>
        </p:nvSpPr>
        <p:spPr>
          <a:xfrm>
            <a:off x="9797709" y="4949222"/>
            <a:ext cx="278243" cy="25989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0" name="Flowchart: Connector 149">
            <a:extLst>
              <a:ext uri="{FF2B5EF4-FFF2-40B4-BE49-F238E27FC236}">
                <a16:creationId xmlns:a16="http://schemas.microsoft.com/office/drawing/2014/main" id="{45F26316-F629-BD49-BA8C-4F2D55EA7252}"/>
              </a:ext>
            </a:extLst>
          </p:cNvPr>
          <p:cNvSpPr/>
          <p:nvPr/>
        </p:nvSpPr>
        <p:spPr>
          <a:xfrm>
            <a:off x="10548155" y="4955393"/>
            <a:ext cx="278243" cy="25989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7D9B580-0F9E-FD1A-7E80-780F56C9E81B}"/>
              </a:ext>
            </a:extLst>
          </p:cNvPr>
          <p:cNvSpPr txBox="1"/>
          <p:nvPr/>
        </p:nvSpPr>
        <p:spPr>
          <a:xfrm>
            <a:off x="8714967" y="3349985"/>
            <a:ext cx="1064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ASSOCIATES</a:t>
            </a:r>
            <a:endParaRPr lang="en-IE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152" descr="Sustainability with solid fill">
            <a:extLst>
              <a:ext uri="{FF2B5EF4-FFF2-40B4-BE49-F238E27FC236}">
                <a16:creationId xmlns:a16="http://schemas.microsoft.com/office/drawing/2014/main" id="{41E20450-1118-3802-249A-677C53D46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1761" y="4928559"/>
            <a:ext cx="202010" cy="202010"/>
          </a:xfrm>
          <a:prstGeom prst="rect">
            <a:avLst/>
          </a:prstGeom>
        </p:spPr>
      </p:pic>
      <p:pic>
        <p:nvPicPr>
          <p:cNvPr id="155" name="Graphic 154" descr="Open hand with plant with solid fill">
            <a:extLst>
              <a:ext uri="{FF2B5EF4-FFF2-40B4-BE49-F238E27FC236}">
                <a16:creationId xmlns:a16="http://schemas.microsoft.com/office/drawing/2014/main" id="{BAA1CEEE-4831-3E13-9BFD-5A29D6FD80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3372" y="4948298"/>
            <a:ext cx="208871" cy="208871"/>
          </a:xfrm>
          <a:prstGeom prst="rect">
            <a:avLst/>
          </a:prstGeom>
        </p:spPr>
      </p:pic>
      <p:pic>
        <p:nvPicPr>
          <p:cNvPr id="157" name="Graphic 156" descr="Crane with solid fill">
            <a:extLst>
              <a:ext uri="{FF2B5EF4-FFF2-40B4-BE49-F238E27FC236}">
                <a16:creationId xmlns:a16="http://schemas.microsoft.com/office/drawing/2014/main" id="{3F0CF68C-1A2F-88E4-6798-D2AA5B5883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14473" y="4967138"/>
            <a:ext cx="196231" cy="196231"/>
          </a:xfrm>
          <a:prstGeom prst="rect">
            <a:avLst/>
          </a:prstGeom>
        </p:spPr>
      </p:pic>
      <p:pic>
        <p:nvPicPr>
          <p:cNvPr id="159" name="Graphic 158" descr="Cycle with people with solid fill">
            <a:extLst>
              <a:ext uri="{FF2B5EF4-FFF2-40B4-BE49-F238E27FC236}">
                <a16:creationId xmlns:a16="http://schemas.microsoft.com/office/drawing/2014/main" id="{97AE62C4-BA82-7760-7212-B7ED177ECA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88160" y="4965929"/>
            <a:ext cx="209451" cy="209451"/>
          </a:xfrm>
          <a:prstGeom prst="rect">
            <a:avLst/>
          </a:prstGeom>
        </p:spPr>
      </p:pic>
      <p:pic>
        <p:nvPicPr>
          <p:cNvPr id="161" name="Graphic 160" descr="Lightning bolt with solid fill">
            <a:extLst>
              <a:ext uri="{FF2B5EF4-FFF2-40B4-BE49-F238E27FC236}">
                <a16:creationId xmlns:a16="http://schemas.microsoft.com/office/drawing/2014/main" id="{A629B999-AE72-A265-0A7E-78DBA4022A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43251" y="4983977"/>
            <a:ext cx="212427" cy="212427"/>
          </a:xfrm>
          <a:prstGeom prst="rect">
            <a:avLst/>
          </a:prstGeom>
        </p:spPr>
      </p:pic>
      <p:pic>
        <p:nvPicPr>
          <p:cNvPr id="2" name="Picture 1" descr="A green circle with white background&#10;&#10;Description automatically generated">
            <a:extLst>
              <a:ext uri="{FF2B5EF4-FFF2-40B4-BE49-F238E27FC236}">
                <a16:creationId xmlns:a16="http://schemas.microsoft.com/office/drawing/2014/main" id="{72E1987F-D3F6-4704-E10E-228D613BE2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" t="19881" r="6098" b="20258"/>
          <a:stretch/>
        </p:blipFill>
        <p:spPr>
          <a:xfrm>
            <a:off x="1428752" y="1781175"/>
            <a:ext cx="3196010" cy="304752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B223E7-430B-117E-38C3-CEB2401D056E}"/>
              </a:ext>
            </a:extLst>
          </p:cNvPr>
          <p:cNvGrpSpPr/>
          <p:nvPr/>
        </p:nvGrpSpPr>
        <p:grpSpPr>
          <a:xfrm>
            <a:off x="1831471" y="844327"/>
            <a:ext cx="2405942" cy="796700"/>
            <a:chOff x="1488571" y="844327"/>
            <a:chExt cx="2405942" cy="7967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79AEC0-AF02-B8F7-E383-29BA67A7D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28516" y="844327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D0559A-628E-4E9E-1BB6-B12060A7792A}"/>
                </a:ext>
              </a:extLst>
            </p:cNvPr>
            <p:cNvSpPr txBox="1"/>
            <p:nvPr/>
          </p:nvSpPr>
          <p:spPr>
            <a:xfrm>
              <a:off x="1488571" y="1364028"/>
              <a:ext cx="24059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Martin McGrath</a:t>
              </a:r>
            </a:p>
            <a:p>
              <a:pPr algn="ctr"/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Managing Director</a:t>
              </a:r>
              <a:endParaRPr lang="en-IE" sz="6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273FD2E-A61E-EDAB-12C6-B0F67AA0CB9D}"/>
              </a:ext>
            </a:extLst>
          </p:cNvPr>
          <p:cNvGrpSpPr/>
          <p:nvPr/>
        </p:nvGrpSpPr>
        <p:grpSpPr>
          <a:xfrm>
            <a:off x="3862612" y="1366293"/>
            <a:ext cx="1716805" cy="526051"/>
            <a:chOff x="3615966" y="1251029"/>
            <a:chExt cx="1716805" cy="52605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AE3348A-9FB9-E627-2297-F4DDD57D8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5966" y="1251029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CBC857-C2A4-4DD2-8C89-2597509C3A03}"/>
                </a:ext>
              </a:extLst>
            </p:cNvPr>
            <p:cNvSpPr txBox="1"/>
            <p:nvPr/>
          </p:nvSpPr>
          <p:spPr>
            <a:xfrm>
              <a:off x="4203903" y="1395150"/>
              <a:ext cx="1128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Patrick Field</a:t>
              </a:r>
            </a:p>
            <a:p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Managing Director M&amp;E</a:t>
              </a:r>
              <a:endParaRPr lang="en-IE" sz="6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91C1A4-6A5E-4444-9D02-87805C544601}"/>
              </a:ext>
            </a:extLst>
          </p:cNvPr>
          <p:cNvGrpSpPr/>
          <p:nvPr/>
        </p:nvGrpSpPr>
        <p:grpSpPr>
          <a:xfrm>
            <a:off x="4507699" y="2112382"/>
            <a:ext cx="1724875" cy="526051"/>
            <a:chOff x="4033002" y="1833429"/>
            <a:chExt cx="1724875" cy="52605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F0A69E-F783-D175-92ED-BDF37536D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33002" y="1833429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1AE9EC-EA2F-CEB7-75E2-0B2196C0B2D6}"/>
                </a:ext>
              </a:extLst>
            </p:cNvPr>
            <p:cNvSpPr txBox="1"/>
            <p:nvPr/>
          </p:nvSpPr>
          <p:spPr>
            <a:xfrm>
              <a:off x="4629009" y="1950723"/>
              <a:ext cx="1128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James Barrett</a:t>
              </a:r>
            </a:p>
            <a:p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Director/Company </a:t>
              </a:r>
            </a:p>
            <a:p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Secretary</a:t>
              </a:r>
              <a:endParaRPr lang="en-IE" sz="6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B204E44-0240-ECC4-45DE-B2583727977B}"/>
              </a:ext>
            </a:extLst>
          </p:cNvPr>
          <p:cNvGrpSpPr/>
          <p:nvPr/>
        </p:nvGrpSpPr>
        <p:grpSpPr>
          <a:xfrm>
            <a:off x="4751674" y="3001745"/>
            <a:ext cx="1714102" cy="526051"/>
            <a:chOff x="4417245" y="2607005"/>
            <a:chExt cx="1714102" cy="5260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81F3595-87F8-09D6-3FDA-35EEBDEFF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17245" y="2607005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571D91-8804-BD42-43F0-7797816BA706}"/>
                </a:ext>
              </a:extLst>
            </p:cNvPr>
            <p:cNvSpPr txBox="1"/>
            <p:nvPr/>
          </p:nvSpPr>
          <p:spPr>
            <a:xfrm>
              <a:off x="5002479" y="2731530"/>
              <a:ext cx="1128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Brian O’Rourke</a:t>
              </a:r>
            </a:p>
            <a:p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Director</a:t>
              </a:r>
              <a:endParaRPr lang="en-IE" sz="6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CBE47D-8136-5C32-43EE-A411F9FD8836}"/>
              </a:ext>
            </a:extLst>
          </p:cNvPr>
          <p:cNvGrpSpPr/>
          <p:nvPr/>
        </p:nvGrpSpPr>
        <p:grpSpPr>
          <a:xfrm>
            <a:off x="4586536" y="3919289"/>
            <a:ext cx="1698592" cy="526051"/>
            <a:chOff x="4433996" y="3458963"/>
            <a:chExt cx="1698592" cy="52605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88F9E37-EC67-547E-8F64-2E527D094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33996" y="3458963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1A84007-A231-9923-4635-1709A111979E}"/>
                </a:ext>
              </a:extLst>
            </p:cNvPr>
            <p:cNvSpPr txBox="1"/>
            <p:nvPr/>
          </p:nvSpPr>
          <p:spPr>
            <a:xfrm>
              <a:off x="5003720" y="3608101"/>
              <a:ext cx="1128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Shaun Doody</a:t>
              </a:r>
            </a:p>
            <a:p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Director</a:t>
              </a:r>
              <a:endParaRPr lang="en-IE" sz="6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616DBD5-7C82-5EE7-36DD-D71526840A98}"/>
              </a:ext>
            </a:extLst>
          </p:cNvPr>
          <p:cNvGrpSpPr/>
          <p:nvPr/>
        </p:nvGrpSpPr>
        <p:grpSpPr>
          <a:xfrm>
            <a:off x="3942400" y="4704028"/>
            <a:ext cx="1719508" cy="526051"/>
            <a:chOff x="4102855" y="4244204"/>
            <a:chExt cx="1719508" cy="52605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200CABC-90FA-3470-2945-8DCD6068C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02855" y="4244204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67BECA-F270-BBB8-6E67-31A0AF814357}"/>
                </a:ext>
              </a:extLst>
            </p:cNvPr>
            <p:cNvSpPr txBox="1"/>
            <p:nvPr/>
          </p:nvSpPr>
          <p:spPr>
            <a:xfrm>
              <a:off x="4693495" y="4423234"/>
              <a:ext cx="1128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Edward Lyons</a:t>
              </a:r>
            </a:p>
            <a:p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Director</a:t>
              </a:r>
              <a:endParaRPr lang="en-IE" sz="6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B55D500-5175-C0A5-553E-E3611D5447AC}"/>
              </a:ext>
            </a:extLst>
          </p:cNvPr>
          <p:cNvGrpSpPr/>
          <p:nvPr/>
        </p:nvGrpSpPr>
        <p:grpSpPr>
          <a:xfrm>
            <a:off x="1934551" y="5008042"/>
            <a:ext cx="2405942" cy="886091"/>
            <a:chOff x="1553551" y="4960417"/>
            <a:chExt cx="2405942" cy="886091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F190A0D1-4A14-5BDC-29E3-C43E82A79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89951" y="4960417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004C37A-E525-27D2-E09E-30F8A357CF70}"/>
                </a:ext>
              </a:extLst>
            </p:cNvPr>
            <p:cNvSpPr txBox="1"/>
            <p:nvPr/>
          </p:nvSpPr>
          <p:spPr>
            <a:xfrm>
              <a:off x="1553551" y="5569509"/>
              <a:ext cx="24059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John Millar</a:t>
              </a:r>
            </a:p>
            <a:p>
              <a:pPr algn="ctr"/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Director</a:t>
              </a:r>
              <a:endParaRPr lang="en-IE" sz="6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BA111EB-D26F-C70A-7BDD-D3C906A83BCC}"/>
              </a:ext>
            </a:extLst>
          </p:cNvPr>
          <p:cNvGrpSpPr/>
          <p:nvPr/>
        </p:nvGrpSpPr>
        <p:grpSpPr>
          <a:xfrm>
            <a:off x="542386" y="1382777"/>
            <a:ext cx="1694160" cy="526051"/>
            <a:chOff x="599536" y="1335152"/>
            <a:chExt cx="1694160" cy="526051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CEDA28D4-177C-4317-F1E8-B0583F98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67645" y="1335152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E553B5A-E7C0-147B-4F3B-4FEBE18BAE96}"/>
                </a:ext>
              </a:extLst>
            </p:cNvPr>
            <p:cNvSpPr txBox="1"/>
            <p:nvPr/>
          </p:nvSpPr>
          <p:spPr>
            <a:xfrm>
              <a:off x="599536" y="1419664"/>
              <a:ext cx="1128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Paul Healy</a:t>
              </a:r>
            </a:p>
            <a:p>
              <a:pPr algn="r"/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Director</a:t>
              </a:r>
              <a:endParaRPr lang="en-IE" sz="6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E4BDD6B-F438-EBB8-6CCE-A2ABA02B98FE}"/>
              </a:ext>
            </a:extLst>
          </p:cNvPr>
          <p:cNvGrpSpPr/>
          <p:nvPr/>
        </p:nvGrpSpPr>
        <p:grpSpPr>
          <a:xfrm>
            <a:off x="-107753" y="2087862"/>
            <a:ext cx="1684635" cy="526051"/>
            <a:chOff x="-212899" y="2343979"/>
            <a:chExt cx="1684635" cy="526051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4480659E-BB5D-3BEF-C73A-F486D5104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5685" y="2343979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8AAAB37-C6C5-D59E-8667-7D5F08D22920}"/>
                </a:ext>
              </a:extLst>
            </p:cNvPr>
            <p:cNvSpPr txBox="1"/>
            <p:nvPr/>
          </p:nvSpPr>
          <p:spPr>
            <a:xfrm>
              <a:off x="-212899" y="2428491"/>
              <a:ext cx="1128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Andrew O’Brien</a:t>
              </a:r>
            </a:p>
            <a:p>
              <a:pPr algn="r"/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Director</a:t>
              </a:r>
              <a:endParaRPr lang="en-IE" sz="6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E91CFC5-5AAB-2CE3-2CED-AA4332446A71}"/>
              </a:ext>
            </a:extLst>
          </p:cNvPr>
          <p:cNvGrpSpPr/>
          <p:nvPr/>
        </p:nvGrpSpPr>
        <p:grpSpPr>
          <a:xfrm>
            <a:off x="-328864" y="2989239"/>
            <a:ext cx="1684635" cy="526051"/>
            <a:chOff x="-265698" y="3213630"/>
            <a:chExt cx="1684635" cy="526051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229DE9EC-B25A-1A7D-223A-B6713DACD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2886" y="3213630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FE6AC3E-AA0A-6FCD-4411-292E8BBA0C5D}"/>
                </a:ext>
              </a:extLst>
            </p:cNvPr>
            <p:cNvSpPr txBox="1"/>
            <p:nvPr/>
          </p:nvSpPr>
          <p:spPr>
            <a:xfrm>
              <a:off x="-265698" y="3298142"/>
              <a:ext cx="1128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Michael O’Reilly</a:t>
              </a:r>
            </a:p>
            <a:p>
              <a:pPr algn="r"/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Director</a:t>
              </a:r>
              <a:endParaRPr lang="en-IE" sz="6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28945FF-04FC-FA5F-F581-528FEA1251D3}"/>
              </a:ext>
            </a:extLst>
          </p:cNvPr>
          <p:cNvGrpSpPr/>
          <p:nvPr/>
        </p:nvGrpSpPr>
        <p:grpSpPr>
          <a:xfrm>
            <a:off x="-153099" y="3953082"/>
            <a:ext cx="1684635" cy="526051"/>
            <a:chOff x="-86424" y="4105482"/>
            <a:chExt cx="1684635" cy="526051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F47B80B7-8B19-530D-C81F-3F8A5CED7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72160" y="4105482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2C6E12D-74ED-CE41-6ADF-860B68B46FD8}"/>
                </a:ext>
              </a:extLst>
            </p:cNvPr>
            <p:cNvSpPr txBox="1"/>
            <p:nvPr/>
          </p:nvSpPr>
          <p:spPr>
            <a:xfrm>
              <a:off x="-86424" y="4189994"/>
              <a:ext cx="1128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Anthony Horan</a:t>
              </a:r>
            </a:p>
            <a:p>
              <a:pPr algn="r"/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Director</a:t>
              </a:r>
              <a:endParaRPr lang="en-IE" sz="6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36349DC-E2E3-2C3D-3A89-0514EFBCCCCC}"/>
              </a:ext>
            </a:extLst>
          </p:cNvPr>
          <p:cNvGrpSpPr/>
          <p:nvPr/>
        </p:nvGrpSpPr>
        <p:grpSpPr>
          <a:xfrm>
            <a:off x="660082" y="4786382"/>
            <a:ext cx="1684635" cy="526051"/>
            <a:chOff x="717232" y="4748282"/>
            <a:chExt cx="1684635" cy="526051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EE5AF2A7-D048-E275-69EE-393FE263D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75816" y="4748282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9A50815-3CBE-7717-3D78-36923EDF242E}"/>
                </a:ext>
              </a:extLst>
            </p:cNvPr>
            <p:cNvSpPr txBox="1"/>
            <p:nvPr/>
          </p:nvSpPr>
          <p:spPr>
            <a:xfrm>
              <a:off x="717232" y="4832794"/>
              <a:ext cx="1128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Brian Heron</a:t>
              </a:r>
            </a:p>
            <a:p>
              <a:pPr algn="r"/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Director</a:t>
              </a:r>
              <a:endParaRPr lang="en-IE" sz="6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B403D90-CACB-2CE7-B516-27DDD6A69089}"/>
              </a:ext>
            </a:extLst>
          </p:cNvPr>
          <p:cNvGrpSpPr/>
          <p:nvPr/>
        </p:nvGrpSpPr>
        <p:grpSpPr>
          <a:xfrm>
            <a:off x="6940276" y="1476905"/>
            <a:ext cx="1478148" cy="358225"/>
            <a:chOff x="6940276" y="1476905"/>
            <a:chExt cx="1478148" cy="358225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669E225-AB49-5786-366F-54F9629AF2FE}"/>
                </a:ext>
              </a:extLst>
            </p:cNvPr>
            <p:cNvGrpSpPr/>
            <p:nvPr/>
          </p:nvGrpSpPr>
          <p:grpSpPr>
            <a:xfrm>
              <a:off x="6940276" y="1476905"/>
              <a:ext cx="1267290" cy="358225"/>
              <a:chOff x="6972175" y="1593868"/>
              <a:chExt cx="1267290" cy="358225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F344F69A-EB70-E4C2-B7FA-FE2488EE1668}"/>
                  </a:ext>
                </a:extLst>
              </p:cNvPr>
              <p:cNvSpPr/>
              <p:nvPr/>
            </p:nvSpPr>
            <p:spPr>
              <a:xfrm>
                <a:off x="7040641" y="1620002"/>
                <a:ext cx="1198824" cy="309730"/>
              </a:xfrm>
              <a:prstGeom prst="roundRect">
                <a:avLst/>
              </a:prstGeom>
              <a:solidFill>
                <a:srgbClr val="E5EFE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F581C20F-F91E-C2DD-17F9-749EB386F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972175" y="1593868"/>
                <a:ext cx="358225" cy="358225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D6FF154-0DDA-071E-190A-46EE77C47D1C}"/>
                </a:ext>
              </a:extLst>
            </p:cNvPr>
            <p:cNvSpPr txBox="1"/>
            <p:nvPr/>
          </p:nvSpPr>
          <p:spPr>
            <a:xfrm>
              <a:off x="7289556" y="1518870"/>
              <a:ext cx="1128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John McBeath</a:t>
              </a:r>
            </a:p>
            <a:p>
              <a:r>
                <a:rPr lang="en-US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Director/Cork 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AA9D6AB-B709-9760-7E0D-3E9BF2FA14AB}"/>
              </a:ext>
            </a:extLst>
          </p:cNvPr>
          <p:cNvGrpSpPr/>
          <p:nvPr/>
        </p:nvGrpSpPr>
        <p:grpSpPr>
          <a:xfrm>
            <a:off x="6940275" y="1889832"/>
            <a:ext cx="1493199" cy="358225"/>
            <a:chOff x="6940275" y="1889832"/>
            <a:chExt cx="1493199" cy="35822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F60380E2-05FA-6A22-10FF-FF34F9B5CEE0}"/>
                </a:ext>
              </a:extLst>
            </p:cNvPr>
            <p:cNvGrpSpPr/>
            <p:nvPr/>
          </p:nvGrpSpPr>
          <p:grpSpPr>
            <a:xfrm>
              <a:off x="6940275" y="1889832"/>
              <a:ext cx="1266378" cy="358225"/>
              <a:chOff x="6972174" y="2006795"/>
              <a:chExt cx="1266378" cy="358225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6C0682D2-EA01-DB1C-DBFB-4EA019132843}"/>
                  </a:ext>
                </a:extLst>
              </p:cNvPr>
              <p:cNvSpPr/>
              <p:nvPr/>
            </p:nvSpPr>
            <p:spPr>
              <a:xfrm>
                <a:off x="7039728" y="2017509"/>
                <a:ext cx="1198824" cy="309730"/>
              </a:xfrm>
              <a:prstGeom prst="roundRect">
                <a:avLst/>
              </a:prstGeom>
              <a:solidFill>
                <a:srgbClr val="E5EFE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254681D9-EDBF-C8D0-F762-3BB604920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972174" y="2006795"/>
                <a:ext cx="358225" cy="358225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623A055-EB7D-87D8-2C1E-E5DCD1CE2A0A}"/>
                </a:ext>
              </a:extLst>
            </p:cNvPr>
            <p:cNvSpPr txBox="1"/>
            <p:nvPr/>
          </p:nvSpPr>
          <p:spPr>
            <a:xfrm>
              <a:off x="7304606" y="1922991"/>
              <a:ext cx="1128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Andrew McDermott</a:t>
              </a:r>
            </a:p>
            <a:p>
              <a:r>
                <a:rPr lang="en-US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Director Galway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BA5A6EC-92E6-7977-15B1-B58DA9BAA8BE}"/>
              </a:ext>
            </a:extLst>
          </p:cNvPr>
          <p:cNvGrpSpPr/>
          <p:nvPr/>
        </p:nvGrpSpPr>
        <p:grpSpPr>
          <a:xfrm>
            <a:off x="10149518" y="1463371"/>
            <a:ext cx="1475775" cy="358225"/>
            <a:chOff x="10149518" y="1463371"/>
            <a:chExt cx="1475775" cy="35822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94E8F09-1B13-24B2-3E21-3A540CE1649C}"/>
                </a:ext>
              </a:extLst>
            </p:cNvPr>
            <p:cNvGrpSpPr/>
            <p:nvPr/>
          </p:nvGrpSpPr>
          <p:grpSpPr>
            <a:xfrm>
              <a:off x="10149518" y="1463371"/>
              <a:ext cx="1287572" cy="358225"/>
              <a:chOff x="10181417" y="1580334"/>
              <a:chExt cx="1287572" cy="358225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B8443005-94B4-DB0C-59D2-DD2888962F98}"/>
                  </a:ext>
                </a:extLst>
              </p:cNvPr>
              <p:cNvSpPr/>
              <p:nvPr/>
            </p:nvSpPr>
            <p:spPr>
              <a:xfrm>
                <a:off x="10270165" y="1620002"/>
                <a:ext cx="1198824" cy="309730"/>
              </a:xfrm>
              <a:prstGeom prst="roundRect">
                <a:avLst/>
              </a:prstGeom>
              <a:solidFill>
                <a:srgbClr val="E5EFE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BAD86C95-02F9-CB1D-1B89-40A6C51E7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181417" y="1580334"/>
                <a:ext cx="358225" cy="358225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DB5A82E-5756-E4A6-CDB8-5E8001A1D41E}"/>
                </a:ext>
              </a:extLst>
            </p:cNvPr>
            <p:cNvSpPr txBox="1"/>
            <p:nvPr/>
          </p:nvSpPr>
          <p:spPr>
            <a:xfrm>
              <a:off x="10496425" y="1517517"/>
              <a:ext cx="1128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David Fletcher</a:t>
              </a:r>
            </a:p>
            <a:p>
              <a:r>
                <a:rPr lang="en-US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Director Belfast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D91772-6E97-67F7-9A7E-A51374CE1AE8}"/>
              </a:ext>
            </a:extLst>
          </p:cNvPr>
          <p:cNvGrpSpPr/>
          <p:nvPr/>
        </p:nvGrpSpPr>
        <p:grpSpPr>
          <a:xfrm>
            <a:off x="10149517" y="1876298"/>
            <a:ext cx="1495095" cy="358225"/>
            <a:chOff x="10149517" y="1876298"/>
            <a:chExt cx="1495095" cy="35822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50F4FF7-A96A-60C1-D3A2-D4C7C3EBED94}"/>
                </a:ext>
              </a:extLst>
            </p:cNvPr>
            <p:cNvGrpSpPr/>
            <p:nvPr/>
          </p:nvGrpSpPr>
          <p:grpSpPr>
            <a:xfrm>
              <a:off x="10149517" y="1876298"/>
              <a:ext cx="1286660" cy="358225"/>
              <a:chOff x="10181416" y="1993261"/>
              <a:chExt cx="1286660" cy="358225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1D671E8-C238-2A9F-0062-257689AC3126}"/>
                  </a:ext>
                </a:extLst>
              </p:cNvPr>
              <p:cNvSpPr/>
              <p:nvPr/>
            </p:nvSpPr>
            <p:spPr>
              <a:xfrm>
                <a:off x="10269252" y="2017509"/>
                <a:ext cx="1198824" cy="309730"/>
              </a:xfrm>
              <a:prstGeom prst="roundRect">
                <a:avLst/>
              </a:prstGeom>
              <a:solidFill>
                <a:srgbClr val="E5EFE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193307BE-BEA6-0565-6FC4-7549E98776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181416" y="1993261"/>
                <a:ext cx="358225" cy="358225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EDE9A3F-7118-27A3-469C-7F64334EF46B}"/>
                </a:ext>
              </a:extLst>
            </p:cNvPr>
            <p:cNvSpPr txBox="1"/>
            <p:nvPr/>
          </p:nvSpPr>
          <p:spPr>
            <a:xfrm>
              <a:off x="10515744" y="1926127"/>
              <a:ext cx="1128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John Rogers</a:t>
              </a:r>
            </a:p>
            <a:p>
              <a:r>
                <a:rPr lang="en-US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Manager Birmingham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7281FC9-8649-0221-8F33-912F01899D00}"/>
              </a:ext>
            </a:extLst>
          </p:cNvPr>
          <p:cNvGrpSpPr/>
          <p:nvPr/>
        </p:nvGrpSpPr>
        <p:grpSpPr>
          <a:xfrm>
            <a:off x="8030860" y="1697186"/>
            <a:ext cx="1128868" cy="692864"/>
            <a:chOff x="8030860" y="1697186"/>
            <a:chExt cx="1128868" cy="692864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D113D2B-7E1E-996F-3570-66E01E1EF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09480" y="1697186"/>
              <a:ext cx="358225" cy="358225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C874543-240F-75EE-58E0-C09E10868A51}"/>
                </a:ext>
              </a:extLst>
            </p:cNvPr>
            <p:cNvSpPr txBox="1"/>
            <p:nvPr/>
          </p:nvSpPr>
          <p:spPr>
            <a:xfrm>
              <a:off x="8030860" y="2066885"/>
              <a:ext cx="11288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Eleanor Burke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Environmental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Director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E61397E3-D784-8F10-51DC-764FFA0CC961}"/>
              </a:ext>
            </a:extLst>
          </p:cNvPr>
          <p:cNvGrpSpPr/>
          <p:nvPr/>
        </p:nvGrpSpPr>
        <p:grpSpPr>
          <a:xfrm>
            <a:off x="8634774" y="1697186"/>
            <a:ext cx="1128868" cy="685243"/>
            <a:chOff x="8634774" y="1697186"/>
            <a:chExt cx="1128868" cy="685243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FCC5DB7-6DBA-EDB4-AAF8-4824CEFC9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05910" y="1697186"/>
              <a:ext cx="358225" cy="358225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F5125EF-40B9-6CC5-AD90-1201B624E361}"/>
                </a:ext>
              </a:extLst>
            </p:cNvPr>
            <p:cNvSpPr txBox="1"/>
            <p:nvPr/>
          </p:nvSpPr>
          <p:spPr>
            <a:xfrm>
              <a:off x="8634774" y="2059264"/>
              <a:ext cx="11288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Thomas Johnston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C/S Production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Director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D6C34B7-4E84-A140-4D0D-3F49C022754D}"/>
              </a:ext>
            </a:extLst>
          </p:cNvPr>
          <p:cNvGrpSpPr/>
          <p:nvPr/>
        </p:nvGrpSpPr>
        <p:grpSpPr>
          <a:xfrm>
            <a:off x="9233023" y="1697186"/>
            <a:ext cx="1128868" cy="686589"/>
            <a:chOff x="9233023" y="1697186"/>
            <a:chExt cx="1128868" cy="686589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1C46BF7-F397-A3F2-A2FD-62A5CBE44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602340" y="1697186"/>
              <a:ext cx="358225" cy="358225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E1BA8EB7-537D-5750-8526-A0C60C1D3E19}"/>
                </a:ext>
              </a:extLst>
            </p:cNvPr>
            <p:cNvSpPr txBox="1"/>
            <p:nvPr/>
          </p:nvSpPr>
          <p:spPr>
            <a:xfrm>
              <a:off x="9233023" y="2060610"/>
              <a:ext cx="11288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Keith Knox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Chief Technology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Officer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66C4AFD-2706-1FD8-9A68-3778698355DA}"/>
              </a:ext>
            </a:extLst>
          </p:cNvPr>
          <p:cNvGrpSpPr/>
          <p:nvPr/>
        </p:nvGrpSpPr>
        <p:grpSpPr>
          <a:xfrm>
            <a:off x="6740527" y="2553546"/>
            <a:ext cx="1128868" cy="602036"/>
            <a:chOff x="6740527" y="2553546"/>
            <a:chExt cx="1128868" cy="602036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87C644C-39AD-E685-C59D-BB949D51EFBC}"/>
                </a:ext>
              </a:extLst>
            </p:cNvPr>
            <p:cNvGrpSpPr/>
            <p:nvPr/>
          </p:nvGrpSpPr>
          <p:grpSpPr>
            <a:xfrm>
              <a:off x="6954249" y="2553546"/>
              <a:ext cx="692992" cy="596777"/>
              <a:chOff x="6986148" y="2714753"/>
              <a:chExt cx="692992" cy="596777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64F990FC-6760-71DE-52EA-04315D367D24}"/>
                  </a:ext>
                </a:extLst>
              </p:cNvPr>
              <p:cNvSpPr/>
              <p:nvPr/>
            </p:nvSpPr>
            <p:spPr>
              <a:xfrm>
                <a:off x="6986148" y="2953305"/>
                <a:ext cx="692992" cy="358225"/>
              </a:xfrm>
              <a:prstGeom prst="roundRect">
                <a:avLst/>
              </a:prstGeom>
              <a:solidFill>
                <a:schemeClr val="bg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10A40178-538E-17F9-D693-CF5D83FDF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186903" y="2714753"/>
                <a:ext cx="286992" cy="286992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70E51A4-F771-07DA-AB38-82A9C718E775}"/>
                </a:ext>
              </a:extLst>
            </p:cNvPr>
            <p:cNvSpPr txBox="1"/>
            <p:nvPr/>
          </p:nvSpPr>
          <p:spPr>
            <a:xfrm>
              <a:off x="6740527" y="2832417"/>
              <a:ext cx="11288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Patrick Raggett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Associate Director/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Safety Officer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109289D-853D-5C7F-4FBA-176C0CD5500D}"/>
              </a:ext>
            </a:extLst>
          </p:cNvPr>
          <p:cNvGrpSpPr/>
          <p:nvPr/>
        </p:nvGrpSpPr>
        <p:grpSpPr>
          <a:xfrm>
            <a:off x="7486989" y="2583876"/>
            <a:ext cx="1128868" cy="568985"/>
            <a:chOff x="7486989" y="2583876"/>
            <a:chExt cx="1128868" cy="568985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024E366-683E-E65B-9D13-09A873C5BBAB}"/>
                </a:ext>
              </a:extLst>
            </p:cNvPr>
            <p:cNvGrpSpPr/>
            <p:nvPr/>
          </p:nvGrpSpPr>
          <p:grpSpPr>
            <a:xfrm>
              <a:off x="7705482" y="2583876"/>
              <a:ext cx="692992" cy="568985"/>
              <a:chOff x="7737381" y="2745083"/>
              <a:chExt cx="692992" cy="568985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0D341480-0A2B-BF01-84F1-A4D3DE35771D}"/>
                  </a:ext>
                </a:extLst>
              </p:cNvPr>
              <p:cNvSpPr/>
              <p:nvPr/>
            </p:nvSpPr>
            <p:spPr>
              <a:xfrm>
                <a:off x="7737381" y="2955843"/>
                <a:ext cx="692992" cy="358225"/>
              </a:xfrm>
              <a:prstGeom prst="roundRect">
                <a:avLst/>
              </a:prstGeom>
              <a:solidFill>
                <a:schemeClr val="bg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69240036-1FA6-750B-3EA4-11C44EBEF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39826" y="2745083"/>
                <a:ext cx="286992" cy="286992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DBA452E-2E43-CEC9-3D1E-42FA002C9B2D}"/>
                </a:ext>
              </a:extLst>
            </p:cNvPr>
            <p:cNvSpPr txBox="1"/>
            <p:nvPr/>
          </p:nvSpPr>
          <p:spPr>
            <a:xfrm>
              <a:off x="7486989" y="2856900"/>
              <a:ext cx="11288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Colin Wilson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Associate Director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D793621-46BF-E315-1C32-8ADAEB1AD19D}"/>
              </a:ext>
            </a:extLst>
          </p:cNvPr>
          <p:cNvGrpSpPr/>
          <p:nvPr/>
        </p:nvGrpSpPr>
        <p:grpSpPr>
          <a:xfrm>
            <a:off x="8237167" y="2583876"/>
            <a:ext cx="1128868" cy="572921"/>
            <a:chOff x="8237167" y="2583876"/>
            <a:chExt cx="1128868" cy="572921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4F94047-D5E1-8C1E-649B-A818568939EE}"/>
                </a:ext>
              </a:extLst>
            </p:cNvPr>
            <p:cNvGrpSpPr/>
            <p:nvPr/>
          </p:nvGrpSpPr>
          <p:grpSpPr>
            <a:xfrm>
              <a:off x="8455105" y="2583876"/>
              <a:ext cx="692992" cy="572921"/>
              <a:chOff x="8487004" y="2745083"/>
              <a:chExt cx="692992" cy="572921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C57E9500-C50C-6BDF-1FCF-0E13CFF11B14}"/>
                  </a:ext>
                </a:extLst>
              </p:cNvPr>
              <p:cNvSpPr/>
              <p:nvPr/>
            </p:nvSpPr>
            <p:spPr>
              <a:xfrm>
                <a:off x="8487004" y="2959779"/>
                <a:ext cx="692992" cy="358225"/>
              </a:xfrm>
              <a:prstGeom prst="roundRect">
                <a:avLst/>
              </a:prstGeom>
              <a:solidFill>
                <a:schemeClr val="bg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5563CAAD-E3DD-7DB7-9500-98D13F00C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690004" y="2745083"/>
                <a:ext cx="286992" cy="286992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9748133-79B3-47DC-9FC2-E15A56870E65}"/>
                </a:ext>
              </a:extLst>
            </p:cNvPr>
            <p:cNvSpPr txBox="1"/>
            <p:nvPr/>
          </p:nvSpPr>
          <p:spPr>
            <a:xfrm>
              <a:off x="8237167" y="2857111"/>
              <a:ext cx="11288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Paul McSteen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Associate Director</a:t>
              </a: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0FF7FE0A-BAF6-4213-6764-C16A4BED3B9E}"/>
              </a:ext>
            </a:extLst>
          </p:cNvPr>
          <p:cNvGrpSpPr/>
          <p:nvPr/>
        </p:nvGrpSpPr>
        <p:grpSpPr>
          <a:xfrm>
            <a:off x="8984772" y="2582433"/>
            <a:ext cx="1128868" cy="576902"/>
            <a:chOff x="8984772" y="2582433"/>
            <a:chExt cx="1128868" cy="576902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27C7FA5-FD39-562E-869C-E67D239FB204}"/>
                </a:ext>
              </a:extLst>
            </p:cNvPr>
            <p:cNvGrpSpPr/>
            <p:nvPr/>
          </p:nvGrpSpPr>
          <p:grpSpPr>
            <a:xfrm>
              <a:off x="9206338" y="2582433"/>
              <a:ext cx="692992" cy="576902"/>
              <a:chOff x="9238237" y="2743640"/>
              <a:chExt cx="692992" cy="576902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EE089A-B3C2-ED29-9E71-6984DB2680E2}"/>
                  </a:ext>
                </a:extLst>
              </p:cNvPr>
              <p:cNvSpPr/>
              <p:nvPr/>
            </p:nvSpPr>
            <p:spPr>
              <a:xfrm>
                <a:off x="9238237" y="2962317"/>
                <a:ext cx="692992" cy="358225"/>
              </a:xfrm>
              <a:prstGeom prst="roundRect">
                <a:avLst/>
              </a:prstGeom>
              <a:solidFill>
                <a:schemeClr val="bg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E4E8672C-0F98-8DCD-F463-173F7D849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41237" y="2743640"/>
                <a:ext cx="286992" cy="286992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3439278-3EE4-1804-AADB-9681F51CA55A}"/>
                </a:ext>
              </a:extLst>
            </p:cNvPr>
            <p:cNvSpPr txBox="1"/>
            <p:nvPr/>
          </p:nvSpPr>
          <p:spPr>
            <a:xfrm>
              <a:off x="8984772" y="2871802"/>
              <a:ext cx="11288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Seamus Doyle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Associate Director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CA52AAA-7137-A0B5-1897-BCD88D240252}"/>
              </a:ext>
            </a:extLst>
          </p:cNvPr>
          <p:cNvGrpSpPr/>
          <p:nvPr/>
        </p:nvGrpSpPr>
        <p:grpSpPr>
          <a:xfrm>
            <a:off x="9745341" y="2576441"/>
            <a:ext cx="1128868" cy="585694"/>
            <a:chOff x="9745341" y="2576441"/>
            <a:chExt cx="1128868" cy="585694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4213C39-86E8-0FDB-E045-FCC79557107C}"/>
                </a:ext>
              </a:extLst>
            </p:cNvPr>
            <p:cNvGrpSpPr/>
            <p:nvPr/>
          </p:nvGrpSpPr>
          <p:grpSpPr>
            <a:xfrm>
              <a:off x="9955961" y="2576441"/>
              <a:ext cx="692992" cy="585694"/>
              <a:chOff x="9987860" y="2737648"/>
              <a:chExt cx="692992" cy="585694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824FF70-2836-897D-2800-B4CDC0AA6E8C}"/>
                  </a:ext>
                </a:extLst>
              </p:cNvPr>
              <p:cNvSpPr/>
              <p:nvPr/>
            </p:nvSpPr>
            <p:spPr>
              <a:xfrm>
                <a:off x="9987860" y="2965117"/>
                <a:ext cx="692992" cy="358225"/>
              </a:xfrm>
              <a:prstGeom prst="roundRect">
                <a:avLst/>
              </a:prstGeom>
              <a:solidFill>
                <a:schemeClr val="bg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DEA2BF3D-5531-F9DA-9A33-E9625D55C8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192966" y="2737648"/>
                <a:ext cx="286992" cy="286992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73123E4-B166-5D34-192B-5FDEA2BC2FC6}"/>
                </a:ext>
              </a:extLst>
            </p:cNvPr>
            <p:cNvSpPr txBox="1"/>
            <p:nvPr/>
          </p:nvSpPr>
          <p:spPr>
            <a:xfrm>
              <a:off x="9745341" y="2868015"/>
              <a:ext cx="11288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Niall McMenamin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Associate Director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1306F2A-CAA7-B31F-4A7B-E7497A1B2110}"/>
              </a:ext>
            </a:extLst>
          </p:cNvPr>
          <p:cNvGrpSpPr/>
          <p:nvPr/>
        </p:nvGrpSpPr>
        <p:grpSpPr>
          <a:xfrm>
            <a:off x="10488008" y="2579547"/>
            <a:ext cx="1128868" cy="585126"/>
            <a:chOff x="10488008" y="2579547"/>
            <a:chExt cx="1128868" cy="585126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B2FD7077-14A0-9814-3E5B-8DA5ACA8DC57}"/>
                </a:ext>
              </a:extLst>
            </p:cNvPr>
            <p:cNvGrpSpPr/>
            <p:nvPr/>
          </p:nvGrpSpPr>
          <p:grpSpPr>
            <a:xfrm>
              <a:off x="10707194" y="2579547"/>
              <a:ext cx="692992" cy="585126"/>
              <a:chOff x="10739093" y="2740754"/>
              <a:chExt cx="692992" cy="585126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CA8CD0C2-494B-7098-4EF9-CB6FC713EFC3}"/>
                  </a:ext>
                </a:extLst>
              </p:cNvPr>
              <p:cNvSpPr/>
              <p:nvPr/>
            </p:nvSpPr>
            <p:spPr>
              <a:xfrm>
                <a:off x="10739093" y="2967655"/>
                <a:ext cx="692992" cy="358225"/>
              </a:xfrm>
              <a:prstGeom prst="roundRect">
                <a:avLst/>
              </a:prstGeom>
              <a:solidFill>
                <a:schemeClr val="bg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C3488739-2504-FF74-577A-DB2E8FA9A9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943241" y="2740754"/>
                <a:ext cx="286992" cy="286992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62D6AA0-F113-6D4B-E0F5-52A0C438834E}"/>
                </a:ext>
              </a:extLst>
            </p:cNvPr>
            <p:cNvSpPr txBox="1"/>
            <p:nvPr/>
          </p:nvSpPr>
          <p:spPr>
            <a:xfrm>
              <a:off x="10488008" y="2872626"/>
              <a:ext cx="11288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Ian Crehan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Associate Director</a:t>
              </a:r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AAF9434B-55E5-85A3-F2F7-219C2DFCE922}"/>
              </a:ext>
            </a:extLst>
          </p:cNvPr>
          <p:cNvSpPr txBox="1"/>
          <p:nvPr/>
        </p:nvSpPr>
        <p:spPr>
          <a:xfrm>
            <a:off x="6865085" y="3814141"/>
            <a:ext cx="77783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Gavin Mullins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E1580FE-B08A-F2DE-DF2B-B8982FC42522}"/>
              </a:ext>
            </a:extLst>
          </p:cNvPr>
          <p:cNvSpPr txBox="1"/>
          <p:nvPr/>
        </p:nvSpPr>
        <p:spPr>
          <a:xfrm>
            <a:off x="7511734" y="3808882"/>
            <a:ext cx="77783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Ciaran Murphy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781DD4C-2B7A-F06E-9B5B-B41B5F5B91E5}"/>
              </a:ext>
            </a:extLst>
          </p:cNvPr>
          <p:cNvSpPr txBox="1"/>
          <p:nvPr/>
        </p:nvSpPr>
        <p:spPr>
          <a:xfrm>
            <a:off x="8150426" y="3808881"/>
            <a:ext cx="77783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Mark Hogan 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55360AA-45EE-31B5-6311-FAE28548C848}"/>
              </a:ext>
            </a:extLst>
          </p:cNvPr>
          <p:cNvSpPr txBox="1"/>
          <p:nvPr/>
        </p:nvSpPr>
        <p:spPr>
          <a:xfrm>
            <a:off x="8799390" y="3811289"/>
            <a:ext cx="77783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Derek Connolly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260D858-1FA0-A0AC-6E2E-67D508758A0A}"/>
              </a:ext>
            </a:extLst>
          </p:cNvPr>
          <p:cNvSpPr txBox="1"/>
          <p:nvPr/>
        </p:nvSpPr>
        <p:spPr>
          <a:xfrm>
            <a:off x="9459519" y="3808881"/>
            <a:ext cx="77783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Paul Devine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D671B88-D50F-A935-3534-3284BDE1C491}"/>
              </a:ext>
            </a:extLst>
          </p:cNvPr>
          <p:cNvSpPr txBox="1"/>
          <p:nvPr/>
        </p:nvSpPr>
        <p:spPr>
          <a:xfrm>
            <a:off x="10075153" y="3808208"/>
            <a:ext cx="77783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Ciaran O’Meachair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5021B86-9BC5-648E-B2D9-7EE93C12B8E2}"/>
              </a:ext>
            </a:extLst>
          </p:cNvPr>
          <p:cNvSpPr txBox="1"/>
          <p:nvPr/>
        </p:nvSpPr>
        <p:spPr>
          <a:xfrm>
            <a:off x="10731183" y="3806197"/>
            <a:ext cx="77783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Andrew Cross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20B8102-F000-EA46-C7B6-9CFAE061ADD3}"/>
              </a:ext>
            </a:extLst>
          </p:cNvPr>
          <p:cNvSpPr txBox="1"/>
          <p:nvPr/>
        </p:nvSpPr>
        <p:spPr>
          <a:xfrm>
            <a:off x="7186877" y="4109093"/>
            <a:ext cx="77783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Mark Killian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B6BB761-C954-F389-4532-2D5A27F14195}"/>
              </a:ext>
            </a:extLst>
          </p:cNvPr>
          <p:cNvSpPr txBox="1"/>
          <p:nvPr/>
        </p:nvSpPr>
        <p:spPr>
          <a:xfrm>
            <a:off x="7822729" y="4108809"/>
            <a:ext cx="77783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Conor Harrington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10976B2-F226-6B22-EC1E-CF6055F3F7BB}"/>
              </a:ext>
            </a:extLst>
          </p:cNvPr>
          <p:cNvSpPr txBox="1"/>
          <p:nvPr/>
        </p:nvSpPr>
        <p:spPr>
          <a:xfrm>
            <a:off x="8469364" y="4107540"/>
            <a:ext cx="77783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Choon Siong Voon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A076F07-CEAC-A312-D9A0-29948AE12C29}"/>
              </a:ext>
            </a:extLst>
          </p:cNvPr>
          <p:cNvSpPr txBox="1"/>
          <p:nvPr/>
        </p:nvSpPr>
        <p:spPr>
          <a:xfrm>
            <a:off x="9110468" y="4109482"/>
            <a:ext cx="77783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Colm McNamara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1DC0D6C-4C03-9673-3E0D-34FFAA600F32}"/>
              </a:ext>
            </a:extLst>
          </p:cNvPr>
          <p:cNvSpPr txBox="1"/>
          <p:nvPr/>
        </p:nvSpPr>
        <p:spPr>
          <a:xfrm>
            <a:off x="9755779" y="4105801"/>
            <a:ext cx="77783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Zeljana Rotim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57F09D39-0E26-B03D-7448-C61A76B72116}"/>
              </a:ext>
            </a:extLst>
          </p:cNvPr>
          <p:cNvSpPr txBox="1"/>
          <p:nvPr/>
        </p:nvSpPr>
        <p:spPr>
          <a:xfrm>
            <a:off x="10402092" y="4103790"/>
            <a:ext cx="77783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Luke Grainger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1D65F8C-6B57-1A1B-66C1-98238206A8E3}"/>
              </a:ext>
            </a:extLst>
          </p:cNvPr>
          <p:cNvSpPr txBox="1"/>
          <p:nvPr/>
        </p:nvSpPr>
        <p:spPr>
          <a:xfrm>
            <a:off x="8120215" y="4544368"/>
            <a:ext cx="11288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Niall Rooney</a:t>
            </a:r>
          </a:p>
          <a:p>
            <a:pPr algn="ctr"/>
            <a:r>
              <a:rPr lang="en-US" sz="450" b="1" dirty="0">
                <a:latin typeface="Arial" panose="020B0604020202020204" pitchFamily="34" charset="0"/>
                <a:cs typeface="Arial" panose="020B0604020202020204" pitchFamily="34" charset="0"/>
              </a:rPr>
              <a:t>Tender &amp; Compliance Manager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9A9FCC2-6133-51DC-5ED5-DF2C6A1D0685}"/>
              </a:ext>
            </a:extLst>
          </p:cNvPr>
          <p:cNvSpPr txBox="1"/>
          <p:nvPr/>
        </p:nvSpPr>
        <p:spPr>
          <a:xfrm>
            <a:off x="9148396" y="4544368"/>
            <a:ext cx="11288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Douglas Silva</a:t>
            </a:r>
          </a:p>
          <a:p>
            <a:pPr algn="ctr"/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Safety Officer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DCF99438-7EC6-91CB-3026-D79920A7110F}"/>
              </a:ext>
            </a:extLst>
          </p:cNvPr>
          <p:cNvSpPr txBox="1"/>
          <p:nvPr/>
        </p:nvSpPr>
        <p:spPr>
          <a:xfrm>
            <a:off x="7292581" y="5175380"/>
            <a:ext cx="81203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Sustainability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BA38309-56F4-B8AE-A455-372E493D0E6C}"/>
              </a:ext>
            </a:extLst>
          </p:cNvPr>
          <p:cNvSpPr txBox="1"/>
          <p:nvPr/>
        </p:nvSpPr>
        <p:spPr>
          <a:xfrm>
            <a:off x="8108445" y="5140711"/>
            <a:ext cx="684302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Environmental </a:t>
            </a:r>
            <a:r>
              <a:rPr lang="en-US" sz="32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Engineers,Scientists</a:t>
            </a:r>
            <a:r>
              <a:rPr lang="en-US" sz="32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ctr"/>
            <a:r>
              <a:rPr lang="en-US" sz="32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Geologists, Ecologists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310B52D-C4C8-C758-189B-369312B203F2}"/>
              </a:ext>
            </a:extLst>
          </p:cNvPr>
          <p:cNvSpPr txBox="1"/>
          <p:nvPr/>
        </p:nvSpPr>
        <p:spPr>
          <a:xfrm>
            <a:off x="8790395" y="5188867"/>
            <a:ext cx="81203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Civil,Structural</a:t>
            </a:r>
            <a:endParaRPr lang="en-US" sz="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431BE556-62D2-0149-359B-163EAC9D845C}"/>
              </a:ext>
            </a:extLst>
          </p:cNvPr>
          <p:cNvSpPr txBox="1"/>
          <p:nvPr/>
        </p:nvSpPr>
        <p:spPr>
          <a:xfrm>
            <a:off x="9537048" y="5186980"/>
            <a:ext cx="81203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Mechanical &amp; Electrical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5B3142F-EF44-7EA0-4D13-89024004DBAD}"/>
              </a:ext>
            </a:extLst>
          </p:cNvPr>
          <p:cNvSpPr txBox="1"/>
          <p:nvPr/>
        </p:nvSpPr>
        <p:spPr>
          <a:xfrm>
            <a:off x="10315577" y="5185093"/>
            <a:ext cx="81203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Administration &amp; IT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CC9C199-998E-E9C0-930C-7D75AE2FDD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</p:spPr>
        <p:txBody>
          <a:bodyPr/>
          <a:lstStyle/>
          <a:p>
            <a:r>
              <a:rPr lang="en-US" dirty="0"/>
              <a:t>Company Organogram </a:t>
            </a:r>
            <a:endParaRPr lang="en-IE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67DFED2-B3D9-4604-C938-3AFDF4B113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822" y="486447"/>
            <a:ext cx="7953374" cy="141344"/>
          </a:xfrm>
        </p:spPr>
        <p:txBody>
          <a:bodyPr/>
          <a:lstStyle/>
          <a:p>
            <a:r>
              <a:rPr lang="en-US" dirty="0"/>
              <a:t>Civil &amp; Structural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02648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648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circle with white background&#10;&#10;Description automatically generated">
            <a:extLst>
              <a:ext uri="{FF2B5EF4-FFF2-40B4-BE49-F238E27FC236}">
                <a16:creationId xmlns:a16="http://schemas.microsoft.com/office/drawing/2014/main" id="{F5F0B025-32A0-BF53-F84C-8D3F4BBE1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" t="19881" r="6098" b="20258"/>
          <a:stretch/>
        </p:blipFill>
        <p:spPr>
          <a:xfrm>
            <a:off x="1428752" y="1781175"/>
            <a:ext cx="3196010" cy="304752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6B7A845-43A5-00BA-05F9-850931EFBA28}"/>
              </a:ext>
            </a:extLst>
          </p:cNvPr>
          <p:cNvGrpSpPr/>
          <p:nvPr/>
        </p:nvGrpSpPr>
        <p:grpSpPr>
          <a:xfrm>
            <a:off x="1831471" y="844327"/>
            <a:ext cx="2405942" cy="796700"/>
            <a:chOff x="1488571" y="844327"/>
            <a:chExt cx="2405942" cy="7967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5DC9ACE-C906-9325-7B0B-0204DC0FB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28516" y="844327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6AE4E0-4402-9475-23B3-66B33537D8CA}"/>
                </a:ext>
              </a:extLst>
            </p:cNvPr>
            <p:cNvSpPr txBox="1"/>
            <p:nvPr/>
          </p:nvSpPr>
          <p:spPr>
            <a:xfrm>
              <a:off x="1488571" y="1364028"/>
              <a:ext cx="24059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Patrick Field</a:t>
              </a:r>
            </a:p>
            <a:p>
              <a:pPr algn="ctr"/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Managing Director</a:t>
              </a:r>
              <a:endParaRPr lang="en-IE" sz="6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D1CF754-F1D7-F0C8-B2E6-ED1EA5B6E88B}"/>
              </a:ext>
            </a:extLst>
          </p:cNvPr>
          <p:cNvGrpSpPr/>
          <p:nvPr/>
        </p:nvGrpSpPr>
        <p:grpSpPr>
          <a:xfrm>
            <a:off x="4033366" y="1441543"/>
            <a:ext cx="1716805" cy="526051"/>
            <a:chOff x="3615966" y="1251029"/>
            <a:chExt cx="1716805" cy="5260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9E8CCE-C5D4-1951-1004-0E1A65033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5966" y="1251029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3AABBC-7C60-136C-F920-D111A21778CD}"/>
                </a:ext>
              </a:extLst>
            </p:cNvPr>
            <p:cNvSpPr txBox="1"/>
            <p:nvPr/>
          </p:nvSpPr>
          <p:spPr>
            <a:xfrm>
              <a:off x="4203903" y="1395150"/>
              <a:ext cx="1128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Martin McGrath</a:t>
              </a:r>
            </a:p>
            <a:p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Managing Director</a:t>
              </a:r>
              <a:endParaRPr lang="en-IE" sz="6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150BA9-2F01-3BBB-8B44-254C5C688C2E}"/>
              </a:ext>
            </a:extLst>
          </p:cNvPr>
          <p:cNvGrpSpPr/>
          <p:nvPr/>
        </p:nvGrpSpPr>
        <p:grpSpPr>
          <a:xfrm>
            <a:off x="4653505" y="2399485"/>
            <a:ext cx="1724875" cy="526051"/>
            <a:chOff x="4033002" y="1833429"/>
            <a:chExt cx="1724875" cy="52605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F378068-A596-DFCC-5043-419723CCD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33002" y="1833429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00293F-FF18-12DC-0757-B048E124D20C}"/>
                </a:ext>
              </a:extLst>
            </p:cNvPr>
            <p:cNvSpPr txBox="1"/>
            <p:nvPr/>
          </p:nvSpPr>
          <p:spPr>
            <a:xfrm>
              <a:off x="4629009" y="1950723"/>
              <a:ext cx="1128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James Barrett</a:t>
              </a:r>
            </a:p>
            <a:p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Director/Company </a:t>
              </a:r>
            </a:p>
            <a:p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Secretary</a:t>
              </a:r>
              <a:endParaRPr lang="en-IE" sz="6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6F42C7-E9E4-724F-5ECA-4F6124DF8009}"/>
              </a:ext>
            </a:extLst>
          </p:cNvPr>
          <p:cNvGrpSpPr/>
          <p:nvPr/>
        </p:nvGrpSpPr>
        <p:grpSpPr>
          <a:xfrm>
            <a:off x="4685145" y="3570594"/>
            <a:ext cx="1714102" cy="526051"/>
            <a:chOff x="4417245" y="2607005"/>
            <a:chExt cx="1714102" cy="526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6D48EC-8C33-E5D5-EF90-065611224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17245" y="2607005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9FFAAF-79A0-60AA-EFB2-B5DB96D92B96}"/>
                </a:ext>
              </a:extLst>
            </p:cNvPr>
            <p:cNvSpPr txBox="1"/>
            <p:nvPr/>
          </p:nvSpPr>
          <p:spPr>
            <a:xfrm>
              <a:off x="5002479" y="2731530"/>
              <a:ext cx="1128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Michael O’Reilly</a:t>
              </a:r>
            </a:p>
            <a:p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Director</a:t>
              </a:r>
              <a:endParaRPr lang="en-IE" sz="6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F3A9DD8-F631-3F0B-1DBC-8B5B6EC6DA06}"/>
              </a:ext>
            </a:extLst>
          </p:cNvPr>
          <p:cNvGrpSpPr/>
          <p:nvPr/>
        </p:nvGrpSpPr>
        <p:grpSpPr>
          <a:xfrm>
            <a:off x="4094414" y="4566262"/>
            <a:ext cx="1698592" cy="526051"/>
            <a:chOff x="4433996" y="3458963"/>
            <a:chExt cx="1698592" cy="52605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56B25F-6BF0-ED25-BF49-56C262558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33996" y="3458963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1A0B1E-28DB-7CD8-DB5A-7A3F120E428A}"/>
                </a:ext>
              </a:extLst>
            </p:cNvPr>
            <p:cNvSpPr txBox="1"/>
            <p:nvPr/>
          </p:nvSpPr>
          <p:spPr>
            <a:xfrm>
              <a:off x="5003720" y="3608101"/>
              <a:ext cx="1128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John Millar</a:t>
              </a:r>
            </a:p>
            <a:p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Director</a:t>
              </a:r>
              <a:endParaRPr lang="en-IE" sz="6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14867FC-2C64-A91A-4C71-91008834A39E}"/>
              </a:ext>
            </a:extLst>
          </p:cNvPr>
          <p:cNvGrpSpPr/>
          <p:nvPr/>
        </p:nvGrpSpPr>
        <p:grpSpPr>
          <a:xfrm>
            <a:off x="1934551" y="5008042"/>
            <a:ext cx="2405942" cy="947646"/>
            <a:chOff x="1553551" y="4960417"/>
            <a:chExt cx="2405942" cy="9476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1B9C6ED-21A5-4C98-0EC6-87D9DB38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89951" y="4960417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5F8963-348E-9C15-00EF-887FEDD499E8}"/>
                </a:ext>
              </a:extLst>
            </p:cNvPr>
            <p:cNvSpPr txBox="1"/>
            <p:nvPr/>
          </p:nvSpPr>
          <p:spPr>
            <a:xfrm>
              <a:off x="1553551" y="5569509"/>
              <a:ext cx="2405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Sam Budin</a:t>
              </a:r>
            </a:p>
            <a:p>
              <a:pPr algn="ctr"/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Director</a:t>
              </a:r>
            </a:p>
            <a:p>
              <a:pPr algn="ctr"/>
              <a:r>
                <a:rPr lang="en-US" sz="4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(London)</a:t>
              </a:r>
              <a:endParaRPr lang="en-IE" sz="4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DDAD1A9-237A-D958-B849-BA8A78D1C703}"/>
              </a:ext>
            </a:extLst>
          </p:cNvPr>
          <p:cNvGrpSpPr/>
          <p:nvPr/>
        </p:nvGrpSpPr>
        <p:grpSpPr>
          <a:xfrm>
            <a:off x="353569" y="1447372"/>
            <a:ext cx="1694160" cy="526051"/>
            <a:chOff x="599536" y="1335152"/>
            <a:chExt cx="1694160" cy="526051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77ED123-889D-CC0F-9139-F39015C26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67645" y="1335152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5081F3A-B4A4-F649-72AF-6D8884DFB371}"/>
                </a:ext>
              </a:extLst>
            </p:cNvPr>
            <p:cNvSpPr txBox="1"/>
            <p:nvPr/>
          </p:nvSpPr>
          <p:spPr>
            <a:xfrm>
              <a:off x="599536" y="1419664"/>
              <a:ext cx="1128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Declan Barry</a:t>
              </a:r>
            </a:p>
            <a:p>
              <a:pPr algn="r"/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Director</a:t>
              </a:r>
              <a:endParaRPr lang="en-IE" sz="6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EC11F87-C386-CF77-2638-D4BA5C23EE9C}"/>
              </a:ext>
            </a:extLst>
          </p:cNvPr>
          <p:cNvGrpSpPr/>
          <p:nvPr/>
        </p:nvGrpSpPr>
        <p:grpSpPr>
          <a:xfrm>
            <a:off x="-284367" y="2393648"/>
            <a:ext cx="1684635" cy="526051"/>
            <a:chOff x="-212899" y="2343979"/>
            <a:chExt cx="1684635" cy="52605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A6F93FA-DF69-2EEB-C664-4F176FC31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5685" y="2343979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8EB963D-F016-4F87-0E3B-DCDCCD32C354}"/>
                </a:ext>
              </a:extLst>
            </p:cNvPr>
            <p:cNvSpPr txBox="1"/>
            <p:nvPr/>
          </p:nvSpPr>
          <p:spPr>
            <a:xfrm>
              <a:off x="-212899" y="2428491"/>
              <a:ext cx="1128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Richard Brennan</a:t>
              </a:r>
            </a:p>
            <a:p>
              <a:pPr algn="r"/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Director</a:t>
              </a:r>
              <a:endParaRPr lang="en-IE" sz="6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0723E13-5DD9-A2C2-C2BE-A1DE713B0362}"/>
              </a:ext>
            </a:extLst>
          </p:cNvPr>
          <p:cNvGrpSpPr/>
          <p:nvPr/>
        </p:nvGrpSpPr>
        <p:grpSpPr>
          <a:xfrm>
            <a:off x="-325699" y="3596915"/>
            <a:ext cx="1684635" cy="526051"/>
            <a:chOff x="-265698" y="3213630"/>
            <a:chExt cx="1684635" cy="52605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3F8F3DF-F972-01C9-1E2E-CB139A729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2886" y="3213630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31B75A6-C1EF-38B5-920E-082988761C9E}"/>
                </a:ext>
              </a:extLst>
            </p:cNvPr>
            <p:cNvSpPr txBox="1"/>
            <p:nvPr/>
          </p:nvSpPr>
          <p:spPr>
            <a:xfrm>
              <a:off x="-265698" y="3298142"/>
              <a:ext cx="1128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William Forsyth</a:t>
              </a:r>
            </a:p>
            <a:p>
              <a:pPr algn="r"/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Director</a:t>
              </a:r>
              <a:endParaRPr lang="en-IE" sz="6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A21979E-44B7-0C08-DFC2-1CC5B6F34CB3}"/>
              </a:ext>
            </a:extLst>
          </p:cNvPr>
          <p:cNvGrpSpPr/>
          <p:nvPr/>
        </p:nvGrpSpPr>
        <p:grpSpPr>
          <a:xfrm>
            <a:off x="284224" y="4572580"/>
            <a:ext cx="1684635" cy="526051"/>
            <a:chOff x="-86424" y="4105482"/>
            <a:chExt cx="1684635" cy="52605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2B42327-9E3D-2673-89D1-9F611BE3D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72160" y="4105482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A853511-E378-C3E3-2D7D-837D916B1089}"/>
                </a:ext>
              </a:extLst>
            </p:cNvPr>
            <p:cNvSpPr txBox="1"/>
            <p:nvPr/>
          </p:nvSpPr>
          <p:spPr>
            <a:xfrm>
              <a:off x="-86424" y="4189994"/>
              <a:ext cx="11288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Rob Shipman</a:t>
              </a:r>
            </a:p>
            <a:p>
              <a:pPr algn="r"/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Director</a:t>
              </a:r>
            </a:p>
            <a:p>
              <a:pPr algn="r"/>
              <a:r>
                <a:rPr lang="en-US" sz="4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(London)</a:t>
              </a:r>
              <a:endParaRPr lang="en-IE" sz="4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669E225-AB49-5786-366F-54F9629AF2FE}"/>
              </a:ext>
            </a:extLst>
          </p:cNvPr>
          <p:cNvGrpSpPr/>
          <p:nvPr/>
        </p:nvGrpSpPr>
        <p:grpSpPr>
          <a:xfrm>
            <a:off x="7334876" y="3376061"/>
            <a:ext cx="1267290" cy="358225"/>
            <a:chOff x="6972175" y="1593868"/>
            <a:chExt cx="1267290" cy="358225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F344F69A-EB70-E4C2-B7FA-FE2488EE1668}"/>
                </a:ext>
              </a:extLst>
            </p:cNvPr>
            <p:cNvSpPr/>
            <p:nvPr/>
          </p:nvSpPr>
          <p:spPr>
            <a:xfrm>
              <a:off x="7040641" y="1620002"/>
              <a:ext cx="1198824" cy="309730"/>
            </a:xfrm>
            <a:prstGeom prst="roundRect">
              <a:avLst/>
            </a:prstGeom>
            <a:solidFill>
              <a:srgbClr val="E5EFE1"/>
            </a:solidFill>
            <a:ln w="3175"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581C20F-F91E-C2DD-17F9-749EB386F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72175" y="1593868"/>
              <a:ext cx="358225" cy="358225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60380E2-05FA-6A22-10FF-FF34F9B5CEE0}"/>
              </a:ext>
            </a:extLst>
          </p:cNvPr>
          <p:cNvGrpSpPr/>
          <p:nvPr/>
        </p:nvGrpSpPr>
        <p:grpSpPr>
          <a:xfrm>
            <a:off x="7334875" y="3788988"/>
            <a:ext cx="1266378" cy="358225"/>
            <a:chOff x="6972174" y="2006795"/>
            <a:chExt cx="1266378" cy="358225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C0682D2-EA01-DB1C-DBFB-4EA019132843}"/>
                </a:ext>
              </a:extLst>
            </p:cNvPr>
            <p:cNvSpPr/>
            <p:nvPr/>
          </p:nvSpPr>
          <p:spPr>
            <a:xfrm>
              <a:off x="7039728" y="2017509"/>
              <a:ext cx="1198824" cy="309730"/>
            </a:xfrm>
            <a:prstGeom prst="roundRect">
              <a:avLst/>
            </a:prstGeom>
            <a:solidFill>
              <a:srgbClr val="E5EFE1"/>
            </a:solidFill>
            <a:ln w="3175"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54681D9-EDBF-C8D0-F762-3BB604920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72174" y="2006795"/>
              <a:ext cx="358225" cy="358225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94E8F09-1B13-24B2-3E21-3A540CE1649C}"/>
              </a:ext>
            </a:extLst>
          </p:cNvPr>
          <p:cNvGrpSpPr/>
          <p:nvPr/>
        </p:nvGrpSpPr>
        <p:grpSpPr>
          <a:xfrm>
            <a:off x="9733339" y="3376061"/>
            <a:ext cx="1287572" cy="358225"/>
            <a:chOff x="10181417" y="1580334"/>
            <a:chExt cx="1287572" cy="358225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B8443005-94B4-DB0C-59D2-DD2888962F98}"/>
                </a:ext>
              </a:extLst>
            </p:cNvPr>
            <p:cNvSpPr/>
            <p:nvPr/>
          </p:nvSpPr>
          <p:spPr>
            <a:xfrm>
              <a:off x="10270165" y="1620002"/>
              <a:ext cx="1198824" cy="309730"/>
            </a:xfrm>
            <a:prstGeom prst="roundRect">
              <a:avLst/>
            </a:prstGeom>
            <a:solidFill>
              <a:srgbClr val="E5EFE1"/>
            </a:solidFill>
            <a:ln w="3175"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AD86C95-02F9-CB1D-1B89-40A6C51E7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1417" y="1580334"/>
              <a:ext cx="358225" cy="358225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50F4FF7-A96A-60C1-D3A2-D4C7C3EBED94}"/>
              </a:ext>
            </a:extLst>
          </p:cNvPr>
          <p:cNvGrpSpPr/>
          <p:nvPr/>
        </p:nvGrpSpPr>
        <p:grpSpPr>
          <a:xfrm>
            <a:off x="9733338" y="3788988"/>
            <a:ext cx="1286660" cy="358225"/>
            <a:chOff x="10181416" y="1993261"/>
            <a:chExt cx="1286660" cy="358225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41D671E8-C238-2A9F-0062-257689AC3126}"/>
                </a:ext>
              </a:extLst>
            </p:cNvPr>
            <p:cNvSpPr/>
            <p:nvPr/>
          </p:nvSpPr>
          <p:spPr>
            <a:xfrm>
              <a:off x="10269252" y="2017509"/>
              <a:ext cx="1198824" cy="309730"/>
            </a:xfrm>
            <a:prstGeom prst="roundRect">
              <a:avLst/>
            </a:prstGeom>
            <a:solidFill>
              <a:srgbClr val="E5EFE1"/>
            </a:solidFill>
            <a:ln w="3175"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93307BE-BEA6-0565-6FC4-7549E9877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1416" y="1993261"/>
              <a:ext cx="358225" cy="358225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EA255CE-09DD-C5DD-1DF6-5089A8B9BED8}"/>
              </a:ext>
            </a:extLst>
          </p:cNvPr>
          <p:cNvGrpSpPr/>
          <p:nvPr/>
        </p:nvGrpSpPr>
        <p:grpSpPr>
          <a:xfrm>
            <a:off x="8222945" y="4438129"/>
            <a:ext cx="1921751" cy="196231"/>
            <a:chOff x="8254844" y="4766686"/>
            <a:chExt cx="1921751" cy="196231"/>
          </a:xfrm>
        </p:grpSpPr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5CB98AE1-0CC1-F233-72D1-6DBE364A4518}"/>
                </a:ext>
              </a:extLst>
            </p:cNvPr>
            <p:cNvSpPr/>
            <p:nvPr/>
          </p:nvSpPr>
          <p:spPr>
            <a:xfrm>
              <a:off x="8254844" y="4766686"/>
              <a:ext cx="913132" cy="196231"/>
            </a:xfrm>
            <a:prstGeom prst="roundRect">
              <a:avLst/>
            </a:prstGeom>
            <a:solidFill>
              <a:srgbClr val="76BF43"/>
            </a:solidFill>
            <a:ln w="3175"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CF420801-CCC2-B13C-5EB5-574B5403F8EE}"/>
                </a:ext>
              </a:extLst>
            </p:cNvPr>
            <p:cNvSpPr/>
            <p:nvPr/>
          </p:nvSpPr>
          <p:spPr>
            <a:xfrm>
              <a:off x="9263463" y="4766686"/>
              <a:ext cx="913132" cy="196231"/>
            </a:xfrm>
            <a:prstGeom prst="roundRect">
              <a:avLst/>
            </a:prstGeom>
            <a:solidFill>
              <a:srgbClr val="76BF43"/>
            </a:solidFill>
            <a:ln w="3175"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161825A-AD2D-EA56-22DA-F198FC4ED336}"/>
              </a:ext>
            </a:extLst>
          </p:cNvPr>
          <p:cNvGrpSpPr/>
          <p:nvPr/>
        </p:nvGrpSpPr>
        <p:grpSpPr>
          <a:xfrm>
            <a:off x="10059339" y="5003455"/>
            <a:ext cx="655968" cy="527214"/>
            <a:chOff x="7283858" y="5147893"/>
            <a:chExt cx="655968" cy="527214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30702F0-B9E5-3FE5-06BF-F27E9052B98C}"/>
                </a:ext>
              </a:extLst>
            </p:cNvPr>
            <p:cNvSpPr/>
            <p:nvPr/>
          </p:nvSpPr>
          <p:spPr>
            <a:xfrm>
              <a:off x="7283858" y="5283298"/>
              <a:ext cx="655968" cy="391809"/>
            </a:xfrm>
            <a:prstGeom prst="rect">
              <a:avLst/>
            </a:prstGeom>
            <a:solidFill>
              <a:srgbClr val="E5EF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3" name="Arrow: Pentagon 142">
              <a:extLst>
                <a:ext uri="{FF2B5EF4-FFF2-40B4-BE49-F238E27FC236}">
                  <a16:creationId xmlns:a16="http://schemas.microsoft.com/office/drawing/2014/main" id="{C7CEF1B6-6302-2ED9-3D09-5B53DA9F6E63}"/>
                </a:ext>
              </a:extLst>
            </p:cNvPr>
            <p:cNvSpPr/>
            <p:nvPr/>
          </p:nvSpPr>
          <p:spPr>
            <a:xfrm rot="5400000">
              <a:off x="7405804" y="5032677"/>
              <a:ext cx="411662" cy="642094"/>
            </a:xfrm>
            <a:prstGeom prst="homePlat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AEB7609-6EB3-E886-6591-7F838499D6F3}"/>
              </a:ext>
            </a:extLst>
          </p:cNvPr>
          <p:cNvGrpSpPr/>
          <p:nvPr/>
        </p:nvGrpSpPr>
        <p:grpSpPr>
          <a:xfrm>
            <a:off x="7795929" y="4859266"/>
            <a:ext cx="655968" cy="659560"/>
            <a:chOff x="7795929" y="4921116"/>
            <a:chExt cx="655968" cy="659560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5B84C936-6678-56DE-64A0-8565CE02CA7E}"/>
                </a:ext>
              </a:extLst>
            </p:cNvPr>
            <p:cNvGrpSpPr/>
            <p:nvPr/>
          </p:nvGrpSpPr>
          <p:grpSpPr>
            <a:xfrm>
              <a:off x="7795929" y="5053462"/>
              <a:ext cx="655968" cy="527214"/>
              <a:chOff x="7283858" y="5147893"/>
              <a:chExt cx="655968" cy="527214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25BD719-CBDE-75FB-2196-FB05C607EAA2}"/>
                  </a:ext>
                </a:extLst>
              </p:cNvPr>
              <p:cNvSpPr/>
              <p:nvPr/>
            </p:nvSpPr>
            <p:spPr>
              <a:xfrm>
                <a:off x="7283858" y="5283298"/>
                <a:ext cx="655968" cy="391809"/>
              </a:xfrm>
              <a:prstGeom prst="rect">
                <a:avLst/>
              </a:prstGeom>
              <a:solidFill>
                <a:srgbClr val="E5EFE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4" name="Arrow: Pentagon 133">
                <a:extLst>
                  <a:ext uri="{FF2B5EF4-FFF2-40B4-BE49-F238E27FC236}">
                    <a16:creationId xmlns:a16="http://schemas.microsoft.com/office/drawing/2014/main" id="{53C0D565-80BB-E425-8EC4-E30921B43AEE}"/>
                  </a:ext>
                </a:extLst>
              </p:cNvPr>
              <p:cNvSpPr/>
              <p:nvPr/>
            </p:nvSpPr>
            <p:spPr>
              <a:xfrm rot="5400000">
                <a:off x="7405804" y="5032677"/>
                <a:ext cx="411662" cy="642094"/>
              </a:xfrm>
              <a:prstGeom prst="homePlat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 dirty="0"/>
              </a:p>
            </p:txBody>
          </p:sp>
        </p:grp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8959496C-6D4D-03A8-9494-31A2E44523CD}"/>
                </a:ext>
              </a:extLst>
            </p:cNvPr>
            <p:cNvSpPr/>
            <p:nvPr/>
          </p:nvSpPr>
          <p:spPr>
            <a:xfrm>
              <a:off x="7991554" y="4921116"/>
              <a:ext cx="278243" cy="259891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18FEB1BD-FD86-0812-1B82-C89B69ED4AA7}"/>
              </a:ext>
            </a:extLst>
          </p:cNvPr>
          <p:cNvGrpSpPr/>
          <p:nvPr/>
        </p:nvGrpSpPr>
        <p:grpSpPr>
          <a:xfrm>
            <a:off x="8538010" y="4875450"/>
            <a:ext cx="655968" cy="649639"/>
            <a:chOff x="8538010" y="4937300"/>
            <a:chExt cx="655968" cy="649639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62755853-F460-9C4E-EC34-A4C65816010B}"/>
                </a:ext>
              </a:extLst>
            </p:cNvPr>
            <p:cNvGrpSpPr/>
            <p:nvPr/>
          </p:nvGrpSpPr>
          <p:grpSpPr>
            <a:xfrm>
              <a:off x="8538010" y="5059725"/>
              <a:ext cx="655968" cy="527214"/>
              <a:chOff x="7283858" y="5147893"/>
              <a:chExt cx="655968" cy="527214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A519833A-71CC-E45E-C092-FFE187265570}"/>
                  </a:ext>
                </a:extLst>
              </p:cNvPr>
              <p:cNvSpPr/>
              <p:nvPr/>
            </p:nvSpPr>
            <p:spPr>
              <a:xfrm>
                <a:off x="7283858" y="5283298"/>
                <a:ext cx="655968" cy="391809"/>
              </a:xfrm>
              <a:prstGeom prst="rect">
                <a:avLst/>
              </a:prstGeom>
              <a:solidFill>
                <a:srgbClr val="E5EFE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7" name="Arrow: Pentagon 136">
                <a:extLst>
                  <a:ext uri="{FF2B5EF4-FFF2-40B4-BE49-F238E27FC236}">
                    <a16:creationId xmlns:a16="http://schemas.microsoft.com/office/drawing/2014/main" id="{5F06A3F7-BCD0-BBBD-0FF4-3B245EAE4586}"/>
                  </a:ext>
                </a:extLst>
              </p:cNvPr>
              <p:cNvSpPr/>
              <p:nvPr/>
            </p:nvSpPr>
            <p:spPr>
              <a:xfrm rot="5400000">
                <a:off x="7405804" y="5032677"/>
                <a:ext cx="411662" cy="642094"/>
              </a:xfrm>
              <a:prstGeom prst="homePlat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 dirty="0"/>
              </a:p>
            </p:txBody>
          </p:sp>
        </p:grp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7E6C3D09-784D-0F0D-B360-9A2C666A5DF9}"/>
                </a:ext>
              </a:extLst>
            </p:cNvPr>
            <p:cNvSpPr/>
            <p:nvPr/>
          </p:nvSpPr>
          <p:spPr>
            <a:xfrm>
              <a:off x="8739364" y="4937300"/>
              <a:ext cx="278243" cy="259891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074E021-2007-8533-5E38-144B007E92E2}"/>
              </a:ext>
            </a:extLst>
          </p:cNvPr>
          <p:cNvGrpSpPr/>
          <p:nvPr/>
        </p:nvGrpSpPr>
        <p:grpSpPr>
          <a:xfrm>
            <a:off x="9286821" y="4887372"/>
            <a:ext cx="655968" cy="641502"/>
            <a:chOff x="9286821" y="4949222"/>
            <a:chExt cx="655968" cy="641502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D4AAA87-7B64-0BB7-B07B-34D2FF9043A6}"/>
                </a:ext>
              </a:extLst>
            </p:cNvPr>
            <p:cNvGrpSpPr/>
            <p:nvPr/>
          </p:nvGrpSpPr>
          <p:grpSpPr>
            <a:xfrm>
              <a:off x="9286821" y="5063510"/>
              <a:ext cx="655968" cy="527214"/>
              <a:chOff x="7283858" y="5147893"/>
              <a:chExt cx="655968" cy="527214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5F0C5CFA-1B67-753C-58D5-4E3ACBA87835}"/>
                  </a:ext>
                </a:extLst>
              </p:cNvPr>
              <p:cNvSpPr/>
              <p:nvPr/>
            </p:nvSpPr>
            <p:spPr>
              <a:xfrm>
                <a:off x="7283858" y="5283298"/>
                <a:ext cx="655968" cy="391809"/>
              </a:xfrm>
              <a:prstGeom prst="rect">
                <a:avLst/>
              </a:prstGeom>
              <a:solidFill>
                <a:srgbClr val="E5EFE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0" name="Arrow: Pentagon 139">
                <a:extLst>
                  <a:ext uri="{FF2B5EF4-FFF2-40B4-BE49-F238E27FC236}">
                    <a16:creationId xmlns:a16="http://schemas.microsoft.com/office/drawing/2014/main" id="{4340EEB1-DDAC-5E58-02D9-0EE2E5E01E45}"/>
                  </a:ext>
                </a:extLst>
              </p:cNvPr>
              <p:cNvSpPr/>
              <p:nvPr/>
            </p:nvSpPr>
            <p:spPr>
              <a:xfrm rot="5400000">
                <a:off x="7405804" y="5032677"/>
                <a:ext cx="411662" cy="642094"/>
              </a:xfrm>
              <a:prstGeom prst="homePlat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 dirty="0"/>
              </a:p>
            </p:txBody>
          </p:sp>
        </p:grp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A779202F-06BD-24C4-EB8E-546BE014B731}"/>
                </a:ext>
              </a:extLst>
            </p:cNvPr>
            <p:cNvSpPr/>
            <p:nvPr/>
          </p:nvSpPr>
          <p:spPr>
            <a:xfrm>
              <a:off x="9475476" y="4949222"/>
              <a:ext cx="278243" cy="259891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50" name="Flowchart: Connector 149">
            <a:extLst>
              <a:ext uri="{FF2B5EF4-FFF2-40B4-BE49-F238E27FC236}">
                <a16:creationId xmlns:a16="http://schemas.microsoft.com/office/drawing/2014/main" id="{45F26316-F629-BD49-BA8C-4F2D55EA7252}"/>
              </a:ext>
            </a:extLst>
          </p:cNvPr>
          <p:cNvSpPr/>
          <p:nvPr/>
        </p:nvSpPr>
        <p:spPr>
          <a:xfrm>
            <a:off x="10242752" y="4887928"/>
            <a:ext cx="278243" cy="25989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55" name="Graphic 154" descr="Open hand with plant with solid fill">
            <a:extLst>
              <a:ext uri="{FF2B5EF4-FFF2-40B4-BE49-F238E27FC236}">
                <a16:creationId xmlns:a16="http://schemas.microsoft.com/office/drawing/2014/main" id="{BAA1CEEE-4831-3E13-9BFD-5A29D6FD80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774049" y="4889029"/>
            <a:ext cx="208871" cy="208871"/>
          </a:xfrm>
          <a:prstGeom prst="rect">
            <a:avLst/>
          </a:prstGeom>
        </p:spPr>
      </p:pic>
      <p:pic>
        <p:nvPicPr>
          <p:cNvPr id="159" name="Graphic 158" descr="Cycle with people with solid fill">
            <a:extLst>
              <a:ext uri="{FF2B5EF4-FFF2-40B4-BE49-F238E27FC236}">
                <a16:creationId xmlns:a16="http://schemas.microsoft.com/office/drawing/2014/main" id="{97AE62C4-BA82-7760-7212-B7ED177ECA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282757" y="4888449"/>
            <a:ext cx="209451" cy="209451"/>
          </a:xfrm>
          <a:prstGeom prst="rect">
            <a:avLst/>
          </a:prstGeom>
        </p:spPr>
      </p:pic>
      <p:pic>
        <p:nvPicPr>
          <p:cNvPr id="161" name="Graphic 160" descr="Lightning bolt with solid fill">
            <a:extLst>
              <a:ext uri="{FF2B5EF4-FFF2-40B4-BE49-F238E27FC236}">
                <a16:creationId xmlns:a16="http://schemas.microsoft.com/office/drawing/2014/main" id="{A629B999-AE72-A265-0A7E-78DBA4022AC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8225" y="4922263"/>
            <a:ext cx="212427" cy="212427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0A615419-1548-407C-5E03-AB8ABCA715A4}"/>
              </a:ext>
            </a:extLst>
          </p:cNvPr>
          <p:cNvSpPr txBox="1"/>
          <p:nvPr/>
        </p:nvSpPr>
        <p:spPr>
          <a:xfrm>
            <a:off x="9041291" y="3509911"/>
            <a:ext cx="526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  <a:endParaRPr lang="en-IE" sz="2400" dirty="0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98405B54-E85B-F77E-B0B4-56EBC6C395AC}"/>
              </a:ext>
            </a:extLst>
          </p:cNvPr>
          <p:cNvGrpSpPr/>
          <p:nvPr/>
        </p:nvGrpSpPr>
        <p:grpSpPr>
          <a:xfrm>
            <a:off x="7070130" y="1191991"/>
            <a:ext cx="1487093" cy="358225"/>
            <a:chOff x="7070130" y="1191991"/>
            <a:chExt cx="1487093" cy="358225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394A20A7-5AC7-7D26-62D3-84A15193E53F}"/>
                </a:ext>
              </a:extLst>
            </p:cNvPr>
            <p:cNvGrpSpPr/>
            <p:nvPr/>
          </p:nvGrpSpPr>
          <p:grpSpPr>
            <a:xfrm>
              <a:off x="7070130" y="1191991"/>
              <a:ext cx="1267290" cy="358225"/>
              <a:chOff x="6972175" y="1593868"/>
              <a:chExt cx="1267290" cy="358225"/>
            </a:xfrm>
          </p:grpSpPr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DBE806EA-E61C-B989-C9AE-86C57FD3B9EF}"/>
                  </a:ext>
                </a:extLst>
              </p:cNvPr>
              <p:cNvSpPr/>
              <p:nvPr/>
            </p:nvSpPr>
            <p:spPr>
              <a:xfrm>
                <a:off x="7040641" y="1620002"/>
                <a:ext cx="1198824" cy="309730"/>
              </a:xfrm>
              <a:prstGeom prst="roundRect">
                <a:avLst/>
              </a:prstGeom>
              <a:solidFill>
                <a:srgbClr val="E5EFE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184" name="Picture 183">
                <a:extLst>
                  <a:ext uri="{FF2B5EF4-FFF2-40B4-BE49-F238E27FC236}">
                    <a16:creationId xmlns:a16="http://schemas.microsoft.com/office/drawing/2014/main" id="{96AADC2F-0453-B728-29EA-DE0794AF7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972175" y="1593868"/>
                <a:ext cx="358225" cy="358225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35094CA7-0553-4F01-B1D7-A43F27595CEA}"/>
                </a:ext>
              </a:extLst>
            </p:cNvPr>
            <p:cNvSpPr txBox="1"/>
            <p:nvPr/>
          </p:nvSpPr>
          <p:spPr>
            <a:xfrm>
              <a:off x="7428355" y="1225642"/>
              <a:ext cx="1128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Paul Cassidy</a:t>
              </a:r>
            </a:p>
            <a:p>
              <a:r>
                <a:rPr lang="en-US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Associate Director</a:t>
              </a: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1594C2E-3172-A553-2A49-B1D73FC3E3AF}"/>
              </a:ext>
            </a:extLst>
          </p:cNvPr>
          <p:cNvGrpSpPr/>
          <p:nvPr/>
        </p:nvGrpSpPr>
        <p:grpSpPr>
          <a:xfrm>
            <a:off x="8577296" y="1199508"/>
            <a:ext cx="1474512" cy="358225"/>
            <a:chOff x="8577296" y="1199508"/>
            <a:chExt cx="1474512" cy="358225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15112920-4C36-225A-56B9-4F45F85F9926}"/>
                </a:ext>
              </a:extLst>
            </p:cNvPr>
            <p:cNvGrpSpPr/>
            <p:nvPr/>
          </p:nvGrpSpPr>
          <p:grpSpPr>
            <a:xfrm>
              <a:off x="8577296" y="1199508"/>
              <a:ext cx="1267290" cy="358225"/>
              <a:chOff x="6972175" y="1593868"/>
              <a:chExt cx="1267290" cy="358225"/>
            </a:xfrm>
          </p:grpSpPr>
          <p:sp>
            <p:nvSpPr>
              <p:cNvPr id="186" name="Rectangle: Rounded Corners 185">
                <a:extLst>
                  <a:ext uri="{FF2B5EF4-FFF2-40B4-BE49-F238E27FC236}">
                    <a16:creationId xmlns:a16="http://schemas.microsoft.com/office/drawing/2014/main" id="{4606704B-2EFC-94C2-083E-205ACE24F73D}"/>
                  </a:ext>
                </a:extLst>
              </p:cNvPr>
              <p:cNvSpPr/>
              <p:nvPr/>
            </p:nvSpPr>
            <p:spPr>
              <a:xfrm>
                <a:off x="7040641" y="1620002"/>
                <a:ext cx="1198824" cy="309730"/>
              </a:xfrm>
              <a:prstGeom prst="roundRect">
                <a:avLst/>
              </a:prstGeom>
              <a:solidFill>
                <a:srgbClr val="E5EFE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08E7216D-E2BB-3324-54E7-0A41E7906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972175" y="1593868"/>
                <a:ext cx="358225" cy="358225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0E309ED-E928-A93C-A469-94A16128C814}"/>
                </a:ext>
              </a:extLst>
            </p:cNvPr>
            <p:cNvSpPr txBox="1"/>
            <p:nvPr/>
          </p:nvSpPr>
          <p:spPr>
            <a:xfrm>
              <a:off x="8922940" y="1239918"/>
              <a:ext cx="1128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Brian Farrington</a:t>
              </a:r>
            </a:p>
            <a:p>
              <a:r>
                <a:rPr lang="en-US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Associate Director</a:t>
              </a: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3ACBCB30-4D36-1DD3-D6DA-0B8770807B4F}"/>
              </a:ext>
            </a:extLst>
          </p:cNvPr>
          <p:cNvGrpSpPr/>
          <p:nvPr/>
        </p:nvGrpSpPr>
        <p:grpSpPr>
          <a:xfrm>
            <a:off x="10028594" y="1206684"/>
            <a:ext cx="1478332" cy="358225"/>
            <a:chOff x="10028594" y="1206684"/>
            <a:chExt cx="1478332" cy="358225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EC025B91-3280-8F83-C8CD-46EFBBEAF566}"/>
                </a:ext>
              </a:extLst>
            </p:cNvPr>
            <p:cNvGrpSpPr/>
            <p:nvPr/>
          </p:nvGrpSpPr>
          <p:grpSpPr>
            <a:xfrm>
              <a:off x="10028594" y="1206684"/>
              <a:ext cx="1267290" cy="358225"/>
              <a:chOff x="6972175" y="1593868"/>
              <a:chExt cx="1267290" cy="358225"/>
            </a:xfrm>
          </p:grpSpPr>
          <p:sp>
            <p:nvSpPr>
              <p:cNvPr id="189" name="Rectangle: Rounded Corners 188">
                <a:extLst>
                  <a:ext uri="{FF2B5EF4-FFF2-40B4-BE49-F238E27FC236}">
                    <a16:creationId xmlns:a16="http://schemas.microsoft.com/office/drawing/2014/main" id="{AE26F8A9-8CAD-7710-8EAF-6ABA29824EE4}"/>
                  </a:ext>
                </a:extLst>
              </p:cNvPr>
              <p:cNvSpPr/>
              <p:nvPr/>
            </p:nvSpPr>
            <p:spPr>
              <a:xfrm>
                <a:off x="7040641" y="1620002"/>
                <a:ext cx="1198824" cy="309730"/>
              </a:xfrm>
              <a:prstGeom prst="roundRect">
                <a:avLst/>
              </a:prstGeom>
              <a:solidFill>
                <a:srgbClr val="E5EFE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190" name="Picture 189">
                <a:extLst>
                  <a:ext uri="{FF2B5EF4-FFF2-40B4-BE49-F238E27FC236}">
                    <a16:creationId xmlns:a16="http://schemas.microsoft.com/office/drawing/2014/main" id="{9FAC324B-CF73-DFA2-3552-600BD605BD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972175" y="1593868"/>
                <a:ext cx="358225" cy="358225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9EB96B3D-9396-2030-7583-015B3D5270D9}"/>
                </a:ext>
              </a:extLst>
            </p:cNvPr>
            <p:cNvSpPr txBox="1"/>
            <p:nvPr/>
          </p:nvSpPr>
          <p:spPr>
            <a:xfrm>
              <a:off x="10378058" y="1238134"/>
              <a:ext cx="1128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Eamon Prendergast</a:t>
              </a:r>
            </a:p>
            <a:p>
              <a:r>
                <a:rPr lang="en-US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Associate Director</a:t>
              </a: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EC00543-747A-A7C1-36AB-27E2AC4EC1FC}"/>
              </a:ext>
            </a:extLst>
          </p:cNvPr>
          <p:cNvGrpSpPr/>
          <p:nvPr/>
        </p:nvGrpSpPr>
        <p:grpSpPr>
          <a:xfrm>
            <a:off x="7128666" y="1796871"/>
            <a:ext cx="1128868" cy="596777"/>
            <a:chOff x="7128666" y="1796871"/>
            <a:chExt cx="1128868" cy="596777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87C644C-39AD-E685-C59D-BB949D51EFBC}"/>
                </a:ext>
              </a:extLst>
            </p:cNvPr>
            <p:cNvGrpSpPr/>
            <p:nvPr/>
          </p:nvGrpSpPr>
          <p:grpSpPr>
            <a:xfrm>
              <a:off x="7337435" y="1796871"/>
              <a:ext cx="692992" cy="596777"/>
              <a:chOff x="6986148" y="2714753"/>
              <a:chExt cx="692992" cy="596777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64F990FC-6760-71DE-52EA-04315D367D24}"/>
                  </a:ext>
                </a:extLst>
              </p:cNvPr>
              <p:cNvSpPr/>
              <p:nvPr/>
            </p:nvSpPr>
            <p:spPr>
              <a:xfrm>
                <a:off x="6986148" y="2953305"/>
                <a:ext cx="692992" cy="358225"/>
              </a:xfrm>
              <a:prstGeom prst="roundRect">
                <a:avLst/>
              </a:prstGeom>
              <a:solidFill>
                <a:schemeClr val="bg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10A40178-538E-17F9-D693-CF5D83FDF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186903" y="2714753"/>
                <a:ext cx="286992" cy="286992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7AE76BF3-723F-8FBC-CC7A-0CFC778B10FF}"/>
                </a:ext>
              </a:extLst>
            </p:cNvPr>
            <p:cNvSpPr txBox="1"/>
            <p:nvPr/>
          </p:nvSpPr>
          <p:spPr>
            <a:xfrm>
              <a:off x="7128666" y="2105396"/>
              <a:ext cx="11288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Graham Henry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Associate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4DCCC81D-C550-7A3E-B089-9EAF9CC74247}"/>
              </a:ext>
            </a:extLst>
          </p:cNvPr>
          <p:cNvGrpSpPr/>
          <p:nvPr/>
        </p:nvGrpSpPr>
        <p:grpSpPr>
          <a:xfrm>
            <a:off x="7874936" y="1827201"/>
            <a:ext cx="1128868" cy="568985"/>
            <a:chOff x="7874936" y="1827201"/>
            <a:chExt cx="1128868" cy="568985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024E366-683E-E65B-9D13-09A873C5BBAB}"/>
                </a:ext>
              </a:extLst>
            </p:cNvPr>
            <p:cNvGrpSpPr/>
            <p:nvPr/>
          </p:nvGrpSpPr>
          <p:grpSpPr>
            <a:xfrm>
              <a:off x="8088668" y="1827201"/>
              <a:ext cx="692992" cy="568985"/>
              <a:chOff x="7737381" y="2745083"/>
              <a:chExt cx="692992" cy="568985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0D341480-0A2B-BF01-84F1-A4D3DE35771D}"/>
                  </a:ext>
                </a:extLst>
              </p:cNvPr>
              <p:cNvSpPr/>
              <p:nvPr/>
            </p:nvSpPr>
            <p:spPr>
              <a:xfrm>
                <a:off x="7737381" y="2955843"/>
                <a:ext cx="692992" cy="358225"/>
              </a:xfrm>
              <a:prstGeom prst="roundRect">
                <a:avLst/>
              </a:prstGeom>
              <a:solidFill>
                <a:schemeClr val="bg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69240036-1FA6-750B-3EA4-11C44EBEF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39826" y="2745083"/>
                <a:ext cx="286992" cy="286992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78F48BAF-8571-F3AE-C914-615CCC730064}"/>
                </a:ext>
              </a:extLst>
            </p:cNvPr>
            <p:cNvSpPr txBox="1"/>
            <p:nvPr/>
          </p:nvSpPr>
          <p:spPr>
            <a:xfrm>
              <a:off x="7874936" y="2119383"/>
              <a:ext cx="11288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Brian Raymond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Associate</a:t>
              </a: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EB41811-152A-22CC-B93B-68424B29C340}"/>
              </a:ext>
            </a:extLst>
          </p:cNvPr>
          <p:cNvGrpSpPr/>
          <p:nvPr/>
        </p:nvGrpSpPr>
        <p:grpSpPr>
          <a:xfrm>
            <a:off x="8629544" y="1827201"/>
            <a:ext cx="1128868" cy="572921"/>
            <a:chOff x="8629544" y="1827201"/>
            <a:chExt cx="1128868" cy="572921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4F94047-D5E1-8C1E-649B-A818568939EE}"/>
                </a:ext>
              </a:extLst>
            </p:cNvPr>
            <p:cNvGrpSpPr/>
            <p:nvPr/>
          </p:nvGrpSpPr>
          <p:grpSpPr>
            <a:xfrm>
              <a:off x="8838291" y="1827201"/>
              <a:ext cx="692992" cy="572921"/>
              <a:chOff x="8487004" y="2745083"/>
              <a:chExt cx="692992" cy="572921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C57E9500-C50C-6BDF-1FCF-0E13CFF11B14}"/>
                  </a:ext>
                </a:extLst>
              </p:cNvPr>
              <p:cNvSpPr/>
              <p:nvPr/>
            </p:nvSpPr>
            <p:spPr>
              <a:xfrm>
                <a:off x="8487004" y="2959779"/>
                <a:ext cx="692992" cy="358225"/>
              </a:xfrm>
              <a:prstGeom prst="roundRect">
                <a:avLst/>
              </a:prstGeom>
              <a:solidFill>
                <a:schemeClr val="bg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5563CAAD-E3DD-7DB7-9500-98D13F00C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690004" y="2745083"/>
                <a:ext cx="286992" cy="286992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33757196-30BF-1940-0CC6-F1FB00F37C76}"/>
                </a:ext>
              </a:extLst>
            </p:cNvPr>
            <p:cNvSpPr txBox="1"/>
            <p:nvPr/>
          </p:nvSpPr>
          <p:spPr>
            <a:xfrm>
              <a:off x="8629544" y="2122786"/>
              <a:ext cx="11288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Mark Hopkins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Associate</a:t>
              </a:r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7CBEA8E-FA96-AF99-00DD-144420522E0B}"/>
              </a:ext>
            </a:extLst>
          </p:cNvPr>
          <p:cNvGrpSpPr/>
          <p:nvPr/>
        </p:nvGrpSpPr>
        <p:grpSpPr>
          <a:xfrm>
            <a:off x="9378355" y="1825758"/>
            <a:ext cx="1128868" cy="576902"/>
            <a:chOff x="9378355" y="1825758"/>
            <a:chExt cx="1128868" cy="576902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27C7FA5-FD39-562E-869C-E67D239FB204}"/>
                </a:ext>
              </a:extLst>
            </p:cNvPr>
            <p:cNvGrpSpPr/>
            <p:nvPr/>
          </p:nvGrpSpPr>
          <p:grpSpPr>
            <a:xfrm>
              <a:off x="9589524" y="1825758"/>
              <a:ext cx="692992" cy="576902"/>
              <a:chOff x="9238237" y="2743640"/>
              <a:chExt cx="692992" cy="576902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EE089A-B3C2-ED29-9E71-6984DB2680E2}"/>
                  </a:ext>
                </a:extLst>
              </p:cNvPr>
              <p:cNvSpPr/>
              <p:nvPr/>
            </p:nvSpPr>
            <p:spPr>
              <a:xfrm>
                <a:off x="9238237" y="2962317"/>
                <a:ext cx="692992" cy="358225"/>
              </a:xfrm>
              <a:prstGeom prst="roundRect">
                <a:avLst/>
              </a:prstGeom>
              <a:solidFill>
                <a:schemeClr val="bg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E4E8672C-0F98-8DCD-F463-173F7D849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41237" y="2743640"/>
                <a:ext cx="286992" cy="286992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FB8F3C1-D556-319B-AD42-2DE2FB5A4B8D}"/>
                </a:ext>
              </a:extLst>
            </p:cNvPr>
            <p:cNvSpPr txBox="1"/>
            <p:nvPr/>
          </p:nvSpPr>
          <p:spPr>
            <a:xfrm>
              <a:off x="9378355" y="2122669"/>
              <a:ext cx="11288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Conor McCarthy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Associate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011D458C-C54A-25B6-88DC-6F3864C66B92}"/>
              </a:ext>
            </a:extLst>
          </p:cNvPr>
          <p:cNvGrpSpPr/>
          <p:nvPr/>
        </p:nvGrpSpPr>
        <p:grpSpPr>
          <a:xfrm>
            <a:off x="10130422" y="1819766"/>
            <a:ext cx="1128868" cy="585694"/>
            <a:chOff x="10130422" y="1819766"/>
            <a:chExt cx="1128868" cy="585694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4213C39-86E8-0FDB-E045-FCC79557107C}"/>
                </a:ext>
              </a:extLst>
            </p:cNvPr>
            <p:cNvGrpSpPr/>
            <p:nvPr/>
          </p:nvGrpSpPr>
          <p:grpSpPr>
            <a:xfrm>
              <a:off x="10339147" y="1819766"/>
              <a:ext cx="692992" cy="585694"/>
              <a:chOff x="9987860" y="2737648"/>
              <a:chExt cx="692992" cy="585694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824FF70-2836-897D-2800-B4CDC0AA6E8C}"/>
                  </a:ext>
                </a:extLst>
              </p:cNvPr>
              <p:cNvSpPr/>
              <p:nvPr/>
            </p:nvSpPr>
            <p:spPr>
              <a:xfrm>
                <a:off x="9987860" y="2965117"/>
                <a:ext cx="692992" cy="358225"/>
              </a:xfrm>
              <a:prstGeom prst="roundRect">
                <a:avLst/>
              </a:prstGeom>
              <a:solidFill>
                <a:schemeClr val="bg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DEA2BF3D-5531-F9DA-9A33-E9625D55C8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192966" y="2737648"/>
                <a:ext cx="286992" cy="286992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EB7BD182-E0DA-445D-85C7-E423795077B7}"/>
                </a:ext>
              </a:extLst>
            </p:cNvPr>
            <p:cNvSpPr txBox="1"/>
            <p:nvPr/>
          </p:nvSpPr>
          <p:spPr>
            <a:xfrm>
              <a:off x="10130422" y="2119383"/>
              <a:ext cx="11288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Patrice McVeigh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Associate</a:t>
              </a: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8734725A-E32E-D759-DD8F-6230D2A483A6}"/>
              </a:ext>
            </a:extLst>
          </p:cNvPr>
          <p:cNvGrpSpPr/>
          <p:nvPr/>
        </p:nvGrpSpPr>
        <p:grpSpPr>
          <a:xfrm>
            <a:off x="7117338" y="2533118"/>
            <a:ext cx="1128868" cy="596777"/>
            <a:chOff x="7117338" y="2533118"/>
            <a:chExt cx="1128868" cy="596777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899DEF7-CDF0-4C3C-2346-56498C02BFC8}"/>
                </a:ext>
              </a:extLst>
            </p:cNvPr>
            <p:cNvGrpSpPr/>
            <p:nvPr/>
          </p:nvGrpSpPr>
          <p:grpSpPr>
            <a:xfrm>
              <a:off x="7337435" y="2533118"/>
              <a:ext cx="692992" cy="596777"/>
              <a:chOff x="6986148" y="2714753"/>
              <a:chExt cx="692992" cy="596777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A8B8D461-48ED-ADE5-72C5-288E75662EDE}"/>
                  </a:ext>
                </a:extLst>
              </p:cNvPr>
              <p:cNvSpPr/>
              <p:nvPr/>
            </p:nvSpPr>
            <p:spPr>
              <a:xfrm>
                <a:off x="6986148" y="2953305"/>
                <a:ext cx="692992" cy="358225"/>
              </a:xfrm>
              <a:prstGeom prst="roundRect">
                <a:avLst/>
              </a:prstGeom>
              <a:solidFill>
                <a:schemeClr val="bg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A8138C97-D375-DB42-E9E4-9CFC1FE11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186903" y="2714753"/>
                <a:ext cx="286992" cy="286992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0D025E96-7BC0-C68C-36FF-FFD1219C6541}"/>
                </a:ext>
              </a:extLst>
            </p:cNvPr>
            <p:cNvSpPr txBox="1"/>
            <p:nvPr/>
          </p:nvSpPr>
          <p:spPr>
            <a:xfrm>
              <a:off x="7117338" y="2840992"/>
              <a:ext cx="11288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Brian Mulligan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Associate</a:t>
              </a: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D07D3AC-494F-24AC-D5CE-1EE583D23782}"/>
              </a:ext>
            </a:extLst>
          </p:cNvPr>
          <p:cNvGrpSpPr/>
          <p:nvPr/>
        </p:nvGrpSpPr>
        <p:grpSpPr>
          <a:xfrm>
            <a:off x="7888739" y="2563448"/>
            <a:ext cx="1128868" cy="568985"/>
            <a:chOff x="7888739" y="2563448"/>
            <a:chExt cx="1128868" cy="568985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4A2D8D47-C8EB-1A21-A9FD-0C924DEDF16D}"/>
                </a:ext>
              </a:extLst>
            </p:cNvPr>
            <p:cNvGrpSpPr/>
            <p:nvPr/>
          </p:nvGrpSpPr>
          <p:grpSpPr>
            <a:xfrm>
              <a:off x="8088668" y="2563448"/>
              <a:ext cx="692992" cy="568985"/>
              <a:chOff x="7737381" y="2745083"/>
              <a:chExt cx="692992" cy="568985"/>
            </a:xfrm>
          </p:grpSpPr>
          <p:sp>
            <p:nvSpPr>
              <p:cNvPr id="166" name="Rectangle: Rounded Corners 165">
                <a:extLst>
                  <a:ext uri="{FF2B5EF4-FFF2-40B4-BE49-F238E27FC236}">
                    <a16:creationId xmlns:a16="http://schemas.microsoft.com/office/drawing/2014/main" id="{BF77011E-FB93-DA42-7AC9-AE5A80F2F093}"/>
                  </a:ext>
                </a:extLst>
              </p:cNvPr>
              <p:cNvSpPr/>
              <p:nvPr/>
            </p:nvSpPr>
            <p:spPr>
              <a:xfrm>
                <a:off x="7737381" y="2955843"/>
                <a:ext cx="692992" cy="358225"/>
              </a:xfrm>
              <a:prstGeom prst="roundRect">
                <a:avLst/>
              </a:prstGeom>
              <a:solidFill>
                <a:schemeClr val="bg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04C306BC-BAD9-279C-71F1-913B720C63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0" r="1000"/>
              <a:stretch/>
            </p:blipFill>
            <p:spPr>
              <a:xfrm>
                <a:off x="7939826" y="2745083"/>
                <a:ext cx="286992" cy="286992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2788E29D-6E59-E683-A273-00CB2070AA85}"/>
                </a:ext>
              </a:extLst>
            </p:cNvPr>
            <p:cNvSpPr txBox="1"/>
            <p:nvPr/>
          </p:nvSpPr>
          <p:spPr>
            <a:xfrm>
              <a:off x="7888739" y="2847186"/>
              <a:ext cx="11288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Matthew Theloke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Associate</a:t>
              </a: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AB4F5E8-2C5A-DF7A-19F1-272F17B5431B}"/>
              </a:ext>
            </a:extLst>
          </p:cNvPr>
          <p:cNvGrpSpPr/>
          <p:nvPr/>
        </p:nvGrpSpPr>
        <p:grpSpPr>
          <a:xfrm>
            <a:off x="8636346" y="2563448"/>
            <a:ext cx="1128868" cy="572921"/>
            <a:chOff x="8636346" y="2563448"/>
            <a:chExt cx="1128868" cy="572921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823C492-6572-DBE6-73F6-98A709E428D1}"/>
                </a:ext>
              </a:extLst>
            </p:cNvPr>
            <p:cNvGrpSpPr/>
            <p:nvPr/>
          </p:nvGrpSpPr>
          <p:grpSpPr>
            <a:xfrm>
              <a:off x="8838291" y="2563448"/>
              <a:ext cx="692992" cy="572921"/>
              <a:chOff x="8487004" y="2745083"/>
              <a:chExt cx="692992" cy="572921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FB5F52DA-BA66-9B5A-B399-E26DE93C958D}"/>
                  </a:ext>
                </a:extLst>
              </p:cNvPr>
              <p:cNvSpPr/>
              <p:nvPr/>
            </p:nvSpPr>
            <p:spPr>
              <a:xfrm>
                <a:off x="8487004" y="2959779"/>
                <a:ext cx="692992" cy="358225"/>
              </a:xfrm>
              <a:prstGeom prst="roundRect">
                <a:avLst/>
              </a:prstGeom>
              <a:solidFill>
                <a:schemeClr val="bg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170" name="Picture 169">
                <a:extLst>
                  <a:ext uri="{FF2B5EF4-FFF2-40B4-BE49-F238E27FC236}">
                    <a16:creationId xmlns:a16="http://schemas.microsoft.com/office/drawing/2014/main" id="{ECC051D9-8B13-BCF7-578D-D85137D91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" r="234"/>
              <a:stretch/>
            </p:blipFill>
            <p:spPr>
              <a:xfrm>
                <a:off x="8690004" y="2745083"/>
                <a:ext cx="286992" cy="286992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2DFA13B-0AAA-DEB1-56E4-5A1B62E28616}"/>
                </a:ext>
              </a:extLst>
            </p:cNvPr>
            <p:cNvSpPr txBox="1"/>
            <p:nvPr/>
          </p:nvSpPr>
          <p:spPr>
            <a:xfrm>
              <a:off x="8636346" y="2847185"/>
              <a:ext cx="11288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John Kenny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Associate</a:t>
              </a: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01393C79-3FAF-3CCA-950D-2FD3B9E9500F}"/>
              </a:ext>
            </a:extLst>
          </p:cNvPr>
          <p:cNvGrpSpPr/>
          <p:nvPr/>
        </p:nvGrpSpPr>
        <p:grpSpPr>
          <a:xfrm>
            <a:off x="9374410" y="2562005"/>
            <a:ext cx="1128868" cy="576902"/>
            <a:chOff x="9374410" y="2562005"/>
            <a:chExt cx="1128868" cy="576902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FB52CD29-97F8-11C8-F2DE-BCD081BAB97D}"/>
                </a:ext>
              </a:extLst>
            </p:cNvPr>
            <p:cNvGrpSpPr/>
            <p:nvPr/>
          </p:nvGrpSpPr>
          <p:grpSpPr>
            <a:xfrm>
              <a:off x="9589524" y="2562005"/>
              <a:ext cx="692992" cy="576902"/>
              <a:chOff x="9238237" y="2743640"/>
              <a:chExt cx="692992" cy="576902"/>
            </a:xfrm>
          </p:grpSpPr>
          <p:sp>
            <p:nvSpPr>
              <p:cNvPr id="172" name="Rectangle: Rounded Corners 171">
                <a:extLst>
                  <a:ext uri="{FF2B5EF4-FFF2-40B4-BE49-F238E27FC236}">
                    <a16:creationId xmlns:a16="http://schemas.microsoft.com/office/drawing/2014/main" id="{A32C0863-F32F-978D-F711-7BEB1C3BCE77}"/>
                  </a:ext>
                </a:extLst>
              </p:cNvPr>
              <p:cNvSpPr/>
              <p:nvPr/>
            </p:nvSpPr>
            <p:spPr>
              <a:xfrm>
                <a:off x="9238237" y="2962317"/>
                <a:ext cx="692992" cy="358225"/>
              </a:xfrm>
              <a:prstGeom prst="roundRect">
                <a:avLst/>
              </a:prstGeom>
              <a:solidFill>
                <a:schemeClr val="bg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9CF98A83-45B3-9FD1-CC61-FDB032519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41237" y="2743640"/>
                <a:ext cx="286992" cy="286992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31C9C556-DC24-2068-5299-68084108206E}"/>
                </a:ext>
              </a:extLst>
            </p:cNvPr>
            <p:cNvSpPr txBox="1"/>
            <p:nvPr/>
          </p:nvSpPr>
          <p:spPr>
            <a:xfrm>
              <a:off x="9374410" y="2847531"/>
              <a:ext cx="11288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Kevin Brennan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Associate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0FEB7DEB-6F95-3652-617B-8A708D0E2E90}"/>
              </a:ext>
            </a:extLst>
          </p:cNvPr>
          <p:cNvGrpSpPr/>
          <p:nvPr/>
        </p:nvGrpSpPr>
        <p:grpSpPr>
          <a:xfrm>
            <a:off x="10123174" y="2556013"/>
            <a:ext cx="1128868" cy="585694"/>
            <a:chOff x="10123174" y="2556013"/>
            <a:chExt cx="1128868" cy="585694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6F3638CB-992F-5E64-538C-EB560202F2DA}"/>
                </a:ext>
              </a:extLst>
            </p:cNvPr>
            <p:cNvGrpSpPr/>
            <p:nvPr/>
          </p:nvGrpSpPr>
          <p:grpSpPr>
            <a:xfrm>
              <a:off x="10339147" y="2556013"/>
              <a:ext cx="692992" cy="585694"/>
              <a:chOff x="9987860" y="2737648"/>
              <a:chExt cx="692992" cy="585694"/>
            </a:xfrm>
          </p:grpSpPr>
          <p:sp>
            <p:nvSpPr>
              <p:cNvPr id="175" name="Rectangle: Rounded Corners 174">
                <a:extLst>
                  <a:ext uri="{FF2B5EF4-FFF2-40B4-BE49-F238E27FC236}">
                    <a16:creationId xmlns:a16="http://schemas.microsoft.com/office/drawing/2014/main" id="{0373E3B3-F5CD-92B7-19FD-001547A0652D}"/>
                  </a:ext>
                </a:extLst>
              </p:cNvPr>
              <p:cNvSpPr/>
              <p:nvPr/>
            </p:nvSpPr>
            <p:spPr>
              <a:xfrm>
                <a:off x="9987860" y="2965117"/>
                <a:ext cx="692992" cy="358225"/>
              </a:xfrm>
              <a:prstGeom prst="roundRect">
                <a:avLst/>
              </a:prstGeom>
              <a:solidFill>
                <a:schemeClr val="bg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14764A58-51A9-2440-5DFF-87DC504F8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192966" y="2737648"/>
                <a:ext cx="286992" cy="286992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176FAC55-4C8F-765A-D6E0-A39DDF38BBA5}"/>
                </a:ext>
              </a:extLst>
            </p:cNvPr>
            <p:cNvSpPr txBox="1"/>
            <p:nvPr/>
          </p:nvSpPr>
          <p:spPr>
            <a:xfrm>
              <a:off x="10123174" y="2844131"/>
              <a:ext cx="11288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Elena Olefirenko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Associate</a:t>
              </a:r>
            </a:p>
          </p:txBody>
        </p: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B85C08AA-92C6-F1D4-E824-EDCBD9120BCE}"/>
              </a:ext>
            </a:extLst>
          </p:cNvPr>
          <p:cNvSpPr txBox="1"/>
          <p:nvPr/>
        </p:nvSpPr>
        <p:spPr>
          <a:xfrm>
            <a:off x="7688937" y="3410011"/>
            <a:ext cx="1128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William Forsyth</a:t>
            </a:r>
          </a:p>
          <a:p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Director Cork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99C102E9-4C3A-4CF8-2D47-DC25D5A9C8DF}"/>
              </a:ext>
            </a:extLst>
          </p:cNvPr>
          <p:cNvSpPr txBox="1"/>
          <p:nvPr/>
        </p:nvSpPr>
        <p:spPr>
          <a:xfrm>
            <a:off x="7695871" y="3806972"/>
            <a:ext cx="1128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Andrew McDermott</a:t>
            </a:r>
          </a:p>
          <a:p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Director Galway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32A64E6B-6717-4957-BA6F-B448568BBDD8}"/>
              </a:ext>
            </a:extLst>
          </p:cNvPr>
          <p:cNvSpPr txBox="1"/>
          <p:nvPr/>
        </p:nvSpPr>
        <p:spPr>
          <a:xfrm>
            <a:off x="10077103" y="3418529"/>
            <a:ext cx="1128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David Fletcher</a:t>
            </a:r>
          </a:p>
          <a:p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Director Belfast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20E93158-9A32-8118-30C6-0950409294A9}"/>
              </a:ext>
            </a:extLst>
          </p:cNvPr>
          <p:cNvSpPr txBox="1"/>
          <p:nvPr/>
        </p:nvSpPr>
        <p:spPr>
          <a:xfrm>
            <a:off x="10078332" y="3819926"/>
            <a:ext cx="1128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Rob Shipman</a:t>
            </a:r>
          </a:p>
          <a:p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Director Birmingham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E54763DD-D1EF-E069-7511-1E4E326EFA40}"/>
              </a:ext>
            </a:extLst>
          </p:cNvPr>
          <p:cNvSpPr txBox="1"/>
          <p:nvPr/>
        </p:nvSpPr>
        <p:spPr>
          <a:xfrm>
            <a:off x="8126699" y="4413084"/>
            <a:ext cx="11288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Douglas Silva</a:t>
            </a:r>
          </a:p>
          <a:p>
            <a:pPr algn="ctr"/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Safety Officer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FDEC6325-A42A-1C23-9F76-62C28DD7064E}"/>
              </a:ext>
            </a:extLst>
          </p:cNvPr>
          <p:cNvSpPr txBox="1"/>
          <p:nvPr/>
        </p:nvSpPr>
        <p:spPr>
          <a:xfrm>
            <a:off x="9135698" y="4415051"/>
            <a:ext cx="11288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Patrick Raggett</a:t>
            </a:r>
          </a:p>
          <a:p>
            <a:pPr algn="ctr"/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Safety Officer</a:t>
            </a:r>
          </a:p>
        </p:txBody>
      </p:sp>
      <p:pic>
        <p:nvPicPr>
          <p:cNvPr id="255" name="Graphic 254" descr="Laptop with solid fill">
            <a:extLst>
              <a:ext uri="{FF2B5EF4-FFF2-40B4-BE49-F238E27FC236}">
                <a16:creationId xmlns:a16="http://schemas.microsoft.com/office/drawing/2014/main" id="{60CCE794-2F26-9AF8-2E5C-28F6F12D19E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032176" y="4887372"/>
            <a:ext cx="183059" cy="183059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AB51134B-53D3-467B-BD1B-D9A0DDFBBF01}"/>
              </a:ext>
            </a:extLst>
          </p:cNvPr>
          <p:cNvSpPr txBox="1"/>
          <p:nvPr/>
        </p:nvSpPr>
        <p:spPr>
          <a:xfrm>
            <a:off x="7717686" y="5119157"/>
            <a:ext cx="81203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 Technicians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119801B9-1FAD-9045-357E-6B5FABF67DF4}"/>
              </a:ext>
            </a:extLst>
          </p:cNvPr>
          <p:cNvSpPr txBox="1"/>
          <p:nvPr/>
        </p:nvSpPr>
        <p:spPr>
          <a:xfrm>
            <a:off x="8471419" y="5122885"/>
            <a:ext cx="8120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Environmental</a:t>
            </a:r>
          </a:p>
          <a:p>
            <a:pPr algn="ctr"/>
            <a:r>
              <a:rPr lang="en-US" sz="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Engineers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73434578-E10A-E861-EE8C-BAEE00586872}"/>
              </a:ext>
            </a:extLst>
          </p:cNvPr>
          <p:cNvSpPr txBox="1"/>
          <p:nvPr/>
        </p:nvSpPr>
        <p:spPr>
          <a:xfrm>
            <a:off x="9231564" y="5134690"/>
            <a:ext cx="8120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Mechanical &amp;</a:t>
            </a:r>
          </a:p>
          <a:p>
            <a:pPr algn="ctr"/>
            <a:r>
              <a:rPr lang="en-US" sz="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Electrical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515341E-FE19-3155-F104-A96982BC5AFE}"/>
              </a:ext>
            </a:extLst>
          </p:cNvPr>
          <p:cNvSpPr txBox="1"/>
          <p:nvPr/>
        </p:nvSpPr>
        <p:spPr>
          <a:xfrm>
            <a:off x="9990305" y="5147263"/>
            <a:ext cx="81203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Administration &amp; IT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CF86995-C828-9180-12AA-F28C80A4F5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</p:spPr>
        <p:txBody>
          <a:bodyPr/>
          <a:lstStyle/>
          <a:p>
            <a:r>
              <a:rPr lang="en-US" dirty="0"/>
              <a:t>Company Organogram</a:t>
            </a:r>
            <a:endParaRPr lang="en-I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103CDAA-45DF-744A-C57F-BDE9D1CF8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822" y="486447"/>
            <a:ext cx="7953374" cy="141344"/>
          </a:xfrm>
        </p:spPr>
        <p:txBody>
          <a:bodyPr/>
          <a:lstStyle/>
          <a:p>
            <a:r>
              <a:rPr lang="en-US" dirty="0"/>
              <a:t>Mechanical &amp; Electrical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41955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circle with white background&#10;&#10;Description automatically generated">
            <a:extLst>
              <a:ext uri="{FF2B5EF4-FFF2-40B4-BE49-F238E27FC236}">
                <a16:creationId xmlns:a16="http://schemas.microsoft.com/office/drawing/2014/main" id="{F5F0B025-32A0-BF53-F84C-8D3F4BBE1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" t="19881" r="6098" b="20258"/>
          <a:stretch/>
        </p:blipFill>
        <p:spPr>
          <a:xfrm>
            <a:off x="1428752" y="1781175"/>
            <a:ext cx="3196010" cy="304752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6B7A845-43A5-00BA-05F9-850931EFBA28}"/>
              </a:ext>
            </a:extLst>
          </p:cNvPr>
          <p:cNvGrpSpPr/>
          <p:nvPr/>
        </p:nvGrpSpPr>
        <p:grpSpPr>
          <a:xfrm>
            <a:off x="1831471" y="844327"/>
            <a:ext cx="2405942" cy="796700"/>
            <a:chOff x="1488571" y="844327"/>
            <a:chExt cx="2405942" cy="7967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5DC9ACE-C906-9325-7B0B-0204DC0FB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28516" y="844327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6AE4E0-4402-9475-23B3-66B33537D8CA}"/>
                </a:ext>
              </a:extLst>
            </p:cNvPr>
            <p:cNvSpPr txBox="1"/>
            <p:nvPr/>
          </p:nvSpPr>
          <p:spPr>
            <a:xfrm>
              <a:off x="1488571" y="1364028"/>
              <a:ext cx="24059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Eleanor Burke</a:t>
              </a:r>
            </a:p>
            <a:p>
              <a:pPr algn="ctr"/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Environmental Director</a:t>
              </a:r>
              <a:endParaRPr lang="en-IE" sz="6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150BA9-2F01-3BBB-8B44-254C5C688C2E}"/>
              </a:ext>
            </a:extLst>
          </p:cNvPr>
          <p:cNvGrpSpPr/>
          <p:nvPr/>
        </p:nvGrpSpPr>
        <p:grpSpPr>
          <a:xfrm>
            <a:off x="4532839" y="1979467"/>
            <a:ext cx="1724875" cy="526051"/>
            <a:chOff x="4033002" y="1833429"/>
            <a:chExt cx="1724875" cy="52605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F378068-A596-DFCC-5043-419723CCD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33002" y="1833429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00293F-FF18-12DC-0757-B048E124D20C}"/>
                </a:ext>
              </a:extLst>
            </p:cNvPr>
            <p:cNvSpPr txBox="1"/>
            <p:nvPr/>
          </p:nvSpPr>
          <p:spPr>
            <a:xfrm>
              <a:off x="4629009" y="1950723"/>
              <a:ext cx="1128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Martin McGrath</a:t>
              </a:r>
            </a:p>
            <a:p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Managing Director</a:t>
              </a:r>
              <a:endParaRPr lang="en-IE" sz="6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F3A9DD8-F631-3F0B-1DBC-8B5B6EC6DA06}"/>
              </a:ext>
            </a:extLst>
          </p:cNvPr>
          <p:cNvGrpSpPr/>
          <p:nvPr/>
        </p:nvGrpSpPr>
        <p:grpSpPr>
          <a:xfrm>
            <a:off x="4594726" y="3925568"/>
            <a:ext cx="1698592" cy="526051"/>
            <a:chOff x="4433996" y="3458963"/>
            <a:chExt cx="1698592" cy="52605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56B25F-6BF0-ED25-BF49-56C262558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33996" y="3458963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1A0B1E-28DB-7CD8-DB5A-7A3F120E428A}"/>
                </a:ext>
              </a:extLst>
            </p:cNvPr>
            <p:cNvSpPr txBox="1"/>
            <p:nvPr/>
          </p:nvSpPr>
          <p:spPr>
            <a:xfrm>
              <a:off x="5003720" y="3608101"/>
              <a:ext cx="1128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Paul Healy</a:t>
              </a:r>
            </a:p>
            <a:p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Director</a:t>
              </a:r>
              <a:endParaRPr lang="en-IE" sz="6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14867FC-2C64-A91A-4C71-91008834A39E}"/>
              </a:ext>
            </a:extLst>
          </p:cNvPr>
          <p:cNvGrpSpPr/>
          <p:nvPr/>
        </p:nvGrpSpPr>
        <p:grpSpPr>
          <a:xfrm>
            <a:off x="1934551" y="5008042"/>
            <a:ext cx="2405942" cy="886091"/>
            <a:chOff x="1553551" y="4960417"/>
            <a:chExt cx="2405942" cy="88609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1B9C6ED-21A5-4C98-0EC6-87D9DB38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67" b="12667"/>
            <a:stretch/>
          </p:blipFill>
          <p:spPr>
            <a:xfrm>
              <a:off x="2489951" y="4960417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5F8963-348E-9C15-00EF-887FEDD499E8}"/>
                </a:ext>
              </a:extLst>
            </p:cNvPr>
            <p:cNvSpPr txBox="1"/>
            <p:nvPr/>
          </p:nvSpPr>
          <p:spPr>
            <a:xfrm>
              <a:off x="1553551" y="5569509"/>
              <a:ext cx="24059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Ronan Davis</a:t>
              </a:r>
            </a:p>
            <a:p>
              <a:pPr algn="ctr"/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Company Secretary</a:t>
              </a:r>
              <a:endParaRPr lang="en-IE" sz="4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EC11F87-C386-CF77-2638-D4BA5C23EE9C}"/>
              </a:ext>
            </a:extLst>
          </p:cNvPr>
          <p:cNvGrpSpPr/>
          <p:nvPr/>
        </p:nvGrpSpPr>
        <p:grpSpPr>
          <a:xfrm>
            <a:off x="-165264" y="2004339"/>
            <a:ext cx="1684635" cy="526051"/>
            <a:chOff x="-212899" y="2343979"/>
            <a:chExt cx="1684635" cy="52605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A6F93FA-DF69-2EEB-C664-4F176FC31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5685" y="2343979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8EB963D-F016-4F87-0E3B-DCDCCD32C354}"/>
                </a:ext>
              </a:extLst>
            </p:cNvPr>
            <p:cNvSpPr txBox="1"/>
            <p:nvPr/>
          </p:nvSpPr>
          <p:spPr>
            <a:xfrm>
              <a:off x="-212899" y="2428491"/>
              <a:ext cx="1128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James Barrett</a:t>
              </a:r>
            </a:p>
            <a:p>
              <a:pPr algn="r"/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Director</a:t>
              </a:r>
              <a:endParaRPr lang="en-IE" sz="6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A21979E-44B7-0C08-DFC2-1CC5B6F34CB3}"/>
              </a:ext>
            </a:extLst>
          </p:cNvPr>
          <p:cNvGrpSpPr/>
          <p:nvPr/>
        </p:nvGrpSpPr>
        <p:grpSpPr>
          <a:xfrm>
            <a:off x="-193681" y="3924957"/>
            <a:ext cx="1684635" cy="526051"/>
            <a:chOff x="-86424" y="4105482"/>
            <a:chExt cx="1684635" cy="52605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2B42327-9E3D-2673-89D1-9F611BE3D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72160" y="4105482"/>
              <a:ext cx="526051" cy="526051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A853511-E378-C3E3-2D7D-837D916B1089}"/>
                </a:ext>
              </a:extLst>
            </p:cNvPr>
            <p:cNvSpPr txBox="1"/>
            <p:nvPr/>
          </p:nvSpPr>
          <p:spPr>
            <a:xfrm>
              <a:off x="-86424" y="4189994"/>
              <a:ext cx="1128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Brian Heron</a:t>
              </a:r>
            </a:p>
            <a:p>
              <a:pPr algn="r"/>
              <a:r>
                <a:rPr lang="en-US" sz="6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Director</a:t>
              </a:r>
              <a:endParaRPr lang="en-IE" sz="400" b="1" dirty="0">
                <a:solidFill>
                  <a:srgbClr val="76BF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0A615419-1548-407C-5E03-AB8ABCA715A4}"/>
              </a:ext>
            </a:extLst>
          </p:cNvPr>
          <p:cNvSpPr txBox="1"/>
          <p:nvPr/>
        </p:nvSpPr>
        <p:spPr>
          <a:xfrm>
            <a:off x="9145689" y="1799966"/>
            <a:ext cx="526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  <a:endParaRPr lang="en-IE" sz="2400" dirty="0"/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8734725A-E32E-D759-DD8F-6230D2A483A6}"/>
              </a:ext>
            </a:extLst>
          </p:cNvPr>
          <p:cNvGrpSpPr/>
          <p:nvPr/>
        </p:nvGrpSpPr>
        <p:grpSpPr>
          <a:xfrm>
            <a:off x="7638230" y="3069323"/>
            <a:ext cx="1128868" cy="631039"/>
            <a:chOff x="7117338" y="2533118"/>
            <a:chExt cx="1128868" cy="631039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899DEF7-CDF0-4C3C-2346-56498C02BFC8}"/>
                </a:ext>
              </a:extLst>
            </p:cNvPr>
            <p:cNvGrpSpPr/>
            <p:nvPr/>
          </p:nvGrpSpPr>
          <p:grpSpPr>
            <a:xfrm>
              <a:off x="7337435" y="2533118"/>
              <a:ext cx="692992" cy="596777"/>
              <a:chOff x="6986148" y="2714753"/>
              <a:chExt cx="692992" cy="596777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A8B8D461-48ED-ADE5-72C5-288E75662EDE}"/>
                  </a:ext>
                </a:extLst>
              </p:cNvPr>
              <p:cNvSpPr/>
              <p:nvPr/>
            </p:nvSpPr>
            <p:spPr>
              <a:xfrm>
                <a:off x="6986148" y="2953305"/>
                <a:ext cx="692992" cy="358225"/>
              </a:xfrm>
              <a:prstGeom prst="roundRect">
                <a:avLst/>
              </a:prstGeom>
              <a:solidFill>
                <a:schemeClr val="bg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A8138C97-D375-DB42-E9E4-9CFC1FE11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333" b="12333"/>
              <a:stretch/>
            </p:blipFill>
            <p:spPr>
              <a:xfrm>
                <a:off x="7186903" y="2714753"/>
                <a:ext cx="286992" cy="286992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0D025E96-7BC0-C68C-36FF-FFD1219C6541}"/>
                </a:ext>
              </a:extLst>
            </p:cNvPr>
            <p:cNvSpPr txBox="1"/>
            <p:nvPr/>
          </p:nvSpPr>
          <p:spPr>
            <a:xfrm>
              <a:off x="7117338" y="2840992"/>
              <a:ext cx="11288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Rebecca Duane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Consultant 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Ecologist</a:t>
              </a: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D07D3AC-494F-24AC-D5CE-1EE583D23782}"/>
              </a:ext>
            </a:extLst>
          </p:cNvPr>
          <p:cNvGrpSpPr/>
          <p:nvPr/>
        </p:nvGrpSpPr>
        <p:grpSpPr>
          <a:xfrm>
            <a:off x="8409631" y="3099653"/>
            <a:ext cx="1128868" cy="606903"/>
            <a:chOff x="7888739" y="2563448"/>
            <a:chExt cx="1128868" cy="606903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4A2D8D47-C8EB-1A21-A9FD-0C924DEDF16D}"/>
                </a:ext>
              </a:extLst>
            </p:cNvPr>
            <p:cNvGrpSpPr/>
            <p:nvPr/>
          </p:nvGrpSpPr>
          <p:grpSpPr>
            <a:xfrm>
              <a:off x="8088668" y="2563448"/>
              <a:ext cx="692992" cy="568985"/>
              <a:chOff x="7737381" y="2745083"/>
              <a:chExt cx="692992" cy="568985"/>
            </a:xfrm>
          </p:grpSpPr>
          <p:sp>
            <p:nvSpPr>
              <p:cNvPr id="166" name="Rectangle: Rounded Corners 165">
                <a:extLst>
                  <a:ext uri="{FF2B5EF4-FFF2-40B4-BE49-F238E27FC236}">
                    <a16:creationId xmlns:a16="http://schemas.microsoft.com/office/drawing/2014/main" id="{BF77011E-FB93-DA42-7AC9-AE5A80F2F093}"/>
                  </a:ext>
                </a:extLst>
              </p:cNvPr>
              <p:cNvSpPr/>
              <p:nvPr/>
            </p:nvSpPr>
            <p:spPr>
              <a:xfrm>
                <a:off x="7737381" y="2955843"/>
                <a:ext cx="692992" cy="358225"/>
              </a:xfrm>
              <a:prstGeom prst="roundRect">
                <a:avLst/>
              </a:prstGeom>
              <a:solidFill>
                <a:schemeClr val="bg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04C306BC-BAD9-279C-71F1-913B720C63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667" b="12667"/>
              <a:stretch/>
            </p:blipFill>
            <p:spPr>
              <a:xfrm>
                <a:off x="7939826" y="2745083"/>
                <a:ext cx="286992" cy="286992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2788E29D-6E59-E683-A273-00CB2070AA85}"/>
                </a:ext>
              </a:extLst>
            </p:cNvPr>
            <p:cNvSpPr txBox="1"/>
            <p:nvPr/>
          </p:nvSpPr>
          <p:spPr>
            <a:xfrm>
              <a:off x="7888739" y="2847186"/>
              <a:ext cx="11288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Eadaoin Butler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Consultant 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Ecologist</a:t>
              </a: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AB4F5E8-2C5A-DF7A-19F1-272F17B5431B}"/>
              </a:ext>
            </a:extLst>
          </p:cNvPr>
          <p:cNvGrpSpPr/>
          <p:nvPr/>
        </p:nvGrpSpPr>
        <p:grpSpPr>
          <a:xfrm>
            <a:off x="9157238" y="3099653"/>
            <a:ext cx="1128868" cy="606902"/>
            <a:chOff x="8636346" y="2563448"/>
            <a:chExt cx="1128868" cy="606902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823C492-6572-DBE6-73F6-98A709E428D1}"/>
                </a:ext>
              </a:extLst>
            </p:cNvPr>
            <p:cNvGrpSpPr/>
            <p:nvPr/>
          </p:nvGrpSpPr>
          <p:grpSpPr>
            <a:xfrm>
              <a:off x="8838291" y="2563448"/>
              <a:ext cx="692992" cy="572921"/>
              <a:chOff x="8487004" y="2745083"/>
              <a:chExt cx="692992" cy="572921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FB5F52DA-BA66-9B5A-B399-E26DE93C958D}"/>
                  </a:ext>
                </a:extLst>
              </p:cNvPr>
              <p:cNvSpPr/>
              <p:nvPr/>
            </p:nvSpPr>
            <p:spPr>
              <a:xfrm>
                <a:off x="8487004" y="2959779"/>
                <a:ext cx="692992" cy="358225"/>
              </a:xfrm>
              <a:prstGeom prst="roundRect">
                <a:avLst/>
              </a:prstGeom>
              <a:solidFill>
                <a:schemeClr val="bg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170" name="Picture 169">
                <a:extLst>
                  <a:ext uri="{FF2B5EF4-FFF2-40B4-BE49-F238E27FC236}">
                    <a16:creationId xmlns:a16="http://schemas.microsoft.com/office/drawing/2014/main" id="{ECC051D9-8B13-BCF7-578D-D85137D91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667" b="11667"/>
              <a:stretch/>
            </p:blipFill>
            <p:spPr>
              <a:xfrm>
                <a:off x="8690004" y="2745083"/>
                <a:ext cx="286992" cy="286992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2DFA13B-0AAA-DEB1-56E4-5A1B62E28616}"/>
                </a:ext>
              </a:extLst>
            </p:cNvPr>
            <p:cNvSpPr txBox="1"/>
            <p:nvPr/>
          </p:nvSpPr>
          <p:spPr>
            <a:xfrm>
              <a:off x="8636346" y="2847185"/>
              <a:ext cx="11288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Bruna Guasti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Environmental 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</a:t>
              </a: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01393C79-3FAF-3CCA-950D-2FD3B9E9500F}"/>
              </a:ext>
            </a:extLst>
          </p:cNvPr>
          <p:cNvGrpSpPr/>
          <p:nvPr/>
        </p:nvGrpSpPr>
        <p:grpSpPr>
          <a:xfrm>
            <a:off x="9895302" y="3098210"/>
            <a:ext cx="1128868" cy="604075"/>
            <a:chOff x="9374410" y="2562005"/>
            <a:chExt cx="1128868" cy="604075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FB52CD29-97F8-11C8-F2DE-BCD081BAB97D}"/>
                </a:ext>
              </a:extLst>
            </p:cNvPr>
            <p:cNvGrpSpPr/>
            <p:nvPr/>
          </p:nvGrpSpPr>
          <p:grpSpPr>
            <a:xfrm>
              <a:off x="9589524" y="2562005"/>
              <a:ext cx="692992" cy="576902"/>
              <a:chOff x="9238237" y="2743640"/>
              <a:chExt cx="692992" cy="576902"/>
            </a:xfrm>
          </p:grpSpPr>
          <p:sp>
            <p:nvSpPr>
              <p:cNvPr id="172" name="Rectangle: Rounded Corners 171">
                <a:extLst>
                  <a:ext uri="{FF2B5EF4-FFF2-40B4-BE49-F238E27FC236}">
                    <a16:creationId xmlns:a16="http://schemas.microsoft.com/office/drawing/2014/main" id="{A32C0863-F32F-978D-F711-7BEB1C3BCE77}"/>
                  </a:ext>
                </a:extLst>
              </p:cNvPr>
              <p:cNvSpPr/>
              <p:nvPr/>
            </p:nvSpPr>
            <p:spPr>
              <a:xfrm>
                <a:off x="9238237" y="2962317"/>
                <a:ext cx="692992" cy="358225"/>
              </a:xfrm>
              <a:prstGeom prst="roundRect">
                <a:avLst/>
              </a:prstGeom>
              <a:solidFill>
                <a:schemeClr val="bg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9CF98A83-45B3-9FD1-CC61-FDB032519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67" b="14667"/>
              <a:stretch/>
            </p:blipFill>
            <p:spPr>
              <a:xfrm>
                <a:off x="9441237" y="2743640"/>
                <a:ext cx="286992" cy="286992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31C9C556-DC24-2068-5299-68084108206E}"/>
                </a:ext>
              </a:extLst>
            </p:cNvPr>
            <p:cNvSpPr txBox="1"/>
            <p:nvPr/>
          </p:nvSpPr>
          <p:spPr>
            <a:xfrm>
              <a:off x="9374410" y="2847531"/>
              <a:ext cx="1128868" cy="31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70" dirty="0">
                  <a:latin typeface="Arial" panose="020B0604020202020204" pitchFamily="34" charset="0"/>
                  <a:cs typeface="Arial" panose="020B0604020202020204" pitchFamily="34" charset="0"/>
                </a:rPr>
                <a:t>Kate Moraes Dos Santos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Environmental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Consultant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B29A914-B656-D057-22D2-905159AFE618}"/>
              </a:ext>
            </a:extLst>
          </p:cNvPr>
          <p:cNvGrpSpPr/>
          <p:nvPr/>
        </p:nvGrpSpPr>
        <p:grpSpPr>
          <a:xfrm>
            <a:off x="9545486" y="2421120"/>
            <a:ext cx="1267290" cy="358225"/>
            <a:chOff x="6972175" y="1593868"/>
            <a:chExt cx="1267290" cy="35822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CD2067A-14D4-F053-8FE7-DAC65DF6FFEE}"/>
                </a:ext>
              </a:extLst>
            </p:cNvPr>
            <p:cNvSpPr/>
            <p:nvPr/>
          </p:nvSpPr>
          <p:spPr>
            <a:xfrm>
              <a:off x="7040641" y="1620002"/>
              <a:ext cx="1198824" cy="309730"/>
            </a:xfrm>
            <a:prstGeom prst="roundRect">
              <a:avLst/>
            </a:prstGeom>
            <a:solidFill>
              <a:srgbClr val="E5EFE1"/>
            </a:solidFill>
            <a:ln w="3175"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49DB8BC-52CE-B1B7-FA29-4470F1ECC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72175" y="1593868"/>
              <a:ext cx="358225" cy="358225"/>
            </a:xfrm>
            <a:prstGeom prst="ellipse">
              <a:avLst/>
            </a:prstGeom>
            <a:solidFill>
              <a:srgbClr val="76BF43"/>
            </a:solidFill>
            <a:ln w="19050" cap="rnd">
              <a:solidFill>
                <a:srgbClr val="76BF43"/>
              </a:solidFill>
            </a:ln>
            <a:effectLst/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183823F-4B45-11DB-B732-FF8B91A3DB90}"/>
              </a:ext>
            </a:extLst>
          </p:cNvPr>
          <p:cNvGrpSpPr/>
          <p:nvPr/>
        </p:nvGrpSpPr>
        <p:grpSpPr>
          <a:xfrm>
            <a:off x="7790318" y="2427475"/>
            <a:ext cx="1458564" cy="358225"/>
            <a:chOff x="8577296" y="1199508"/>
            <a:chExt cx="1458564" cy="3582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DA93C-CFF3-7157-C052-097BE66ADB85}"/>
                </a:ext>
              </a:extLst>
            </p:cNvPr>
            <p:cNvGrpSpPr/>
            <p:nvPr/>
          </p:nvGrpSpPr>
          <p:grpSpPr>
            <a:xfrm>
              <a:off x="8577296" y="1199508"/>
              <a:ext cx="1267290" cy="358225"/>
              <a:chOff x="6972175" y="1593868"/>
              <a:chExt cx="1267290" cy="358225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247C8B43-C449-220F-9747-46B7FD768EE6}"/>
                  </a:ext>
                </a:extLst>
              </p:cNvPr>
              <p:cNvSpPr/>
              <p:nvPr/>
            </p:nvSpPr>
            <p:spPr>
              <a:xfrm>
                <a:off x="7040641" y="1620002"/>
                <a:ext cx="1198824" cy="309730"/>
              </a:xfrm>
              <a:prstGeom prst="roundRect">
                <a:avLst/>
              </a:prstGeom>
              <a:solidFill>
                <a:srgbClr val="E5EFE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32782EB5-5089-16F0-049E-7BF4898879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972175" y="1593868"/>
                <a:ext cx="358225" cy="358225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A04AE5-8B05-8C0A-6B93-38FC131468D4}"/>
                </a:ext>
              </a:extLst>
            </p:cNvPr>
            <p:cNvSpPr txBox="1"/>
            <p:nvPr/>
          </p:nvSpPr>
          <p:spPr>
            <a:xfrm>
              <a:off x="8906992" y="1239918"/>
              <a:ext cx="11288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Glenda Barry</a:t>
              </a:r>
            </a:p>
            <a:p>
              <a:r>
                <a:rPr lang="en-US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Environmental Associate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282F65-7149-0965-6579-7D0DDFE22B9E}"/>
              </a:ext>
            </a:extLst>
          </p:cNvPr>
          <p:cNvGrpSpPr/>
          <p:nvPr/>
        </p:nvGrpSpPr>
        <p:grpSpPr>
          <a:xfrm>
            <a:off x="8400559" y="3921649"/>
            <a:ext cx="1128868" cy="596777"/>
            <a:chOff x="7117338" y="2533118"/>
            <a:chExt cx="1128868" cy="59677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CAC8251-98D0-AD8E-C485-12A23B654DB9}"/>
                </a:ext>
              </a:extLst>
            </p:cNvPr>
            <p:cNvGrpSpPr/>
            <p:nvPr/>
          </p:nvGrpSpPr>
          <p:grpSpPr>
            <a:xfrm>
              <a:off x="7337435" y="2533118"/>
              <a:ext cx="692992" cy="596777"/>
              <a:chOff x="6986148" y="2714753"/>
              <a:chExt cx="692992" cy="596777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C60D1CB-0117-A052-92BD-685DEE68A03B}"/>
                  </a:ext>
                </a:extLst>
              </p:cNvPr>
              <p:cNvSpPr/>
              <p:nvPr/>
            </p:nvSpPr>
            <p:spPr>
              <a:xfrm>
                <a:off x="6986148" y="2953305"/>
                <a:ext cx="692992" cy="358225"/>
              </a:xfrm>
              <a:prstGeom prst="roundRect">
                <a:avLst/>
              </a:prstGeom>
              <a:solidFill>
                <a:schemeClr val="bg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61E18FAD-E3B6-4EA8-2568-C67F9CC20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667" b="12667"/>
              <a:stretch/>
            </p:blipFill>
            <p:spPr>
              <a:xfrm>
                <a:off x="7186903" y="2714753"/>
                <a:ext cx="286992" cy="286992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FE51D76-D239-D7EC-4927-47FE02FEA86D}"/>
                </a:ext>
              </a:extLst>
            </p:cNvPr>
            <p:cNvSpPr txBox="1"/>
            <p:nvPr/>
          </p:nvSpPr>
          <p:spPr>
            <a:xfrm>
              <a:off x="7117338" y="2840992"/>
              <a:ext cx="11288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Eoin Toomey</a:t>
              </a:r>
            </a:p>
            <a:p>
              <a:pPr algn="ctr"/>
              <a:r>
                <a:rPr lang="en-US" sz="5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Graduate Ecologist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893A17B-C374-8138-6C5A-7058BF30A439}"/>
              </a:ext>
            </a:extLst>
          </p:cNvPr>
          <p:cNvGrpSpPr/>
          <p:nvPr/>
        </p:nvGrpSpPr>
        <p:grpSpPr>
          <a:xfrm>
            <a:off x="9171960" y="3951979"/>
            <a:ext cx="1128868" cy="576126"/>
            <a:chOff x="7888739" y="2563448"/>
            <a:chExt cx="1128868" cy="576126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2F679A0-368C-3E98-8643-E3394E1624B1}"/>
                </a:ext>
              </a:extLst>
            </p:cNvPr>
            <p:cNvGrpSpPr/>
            <p:nvPr/>
          </p:nvGrpSpPr>
          <p:grpSpPr>
            <a:xfrm>
              <a:off x="8088668" y="2563448"/>
              <a:ext cx="692992" cy="568985"/>
              <a:chOff x="7737381" y="2745083"/>
              <a:chExt cx="692992" cy="568985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78F5DE54-8027-791C-F73B-44B8F4775D32}"/>
                  </a:ext>
                </a:extLst>
              </p:cNvPr>
              <p:cNvSpPr/>
              <p:nvPr/>
            </p:nvSpPr>
            <p:spPr>
              <a:xfrm>
                <a:off x="7737381" y="2955843"/>
                <a:ext cx="692992" cy="358225"/>
              </a:xfrm>
              <a:prstGeom prst="roundRect">
                <a:avLst/>
              </a:prstGeom>
              <a:solidFill>
                <a:schemeClr val="bg1"/>
              </a:solidFill>
              <a:ln w="31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F31F16E1-C9E5-F696-BC64-DB54B56C60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667" b="12667"/>
              <a:stretch/>
            </p:blipFill>
            <p:spPr>
              <a:xfrm>
                <a:off x="7939826" y="2745083"/>
                <a:ext cx="286992" cy="286992"/>
              </a:xfrm>
              <a:prstGeom prst="ellipse">
                <a:avLst/>
              </a:prstGeom>
              <a:solidFill>
                <a:srgbClr val="76BF43"/>
              </a:solidFill>
              <a:ln w="19050" cap="rnd">
                <a:solidFill>
                  <a:srgbClr val="76BF43"/>
                </a:solidFill>
              </a:ln>
              <a:effectLst/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9EC6AAC-C152-FE54-40BB-6567630B9FD2}"/>
                </a:ext>
              </a:extLst>
            </p:cNvPr>
            <p:cNvSpPr txBox="1"/>
            <p:nvPr/>
          </p:nvSpPr>
          <p:spPr>
            <a:xfrm>
              <a:off x="7888739" y="2847186"/>
              <a:ext cx="112886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latin typeface="Arial" panose="020B0604020202020204" pitchFamily="34" charset="0"/>
                  <a:cs typeface="Arial" panose="020B0604020202020204" pitchFamily="34" charset="0"/>
                </a:rPr>
                <a:t>Aideen O’Rourke</a:t>
              </a:r>
            </a:p>
            <a:p>
              <a:pPr algn="ctr"/>
              <a:r>
                <a:rPr lang="en-US" sz="4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Graduate Environmental</a:t>
              </a:r>
            </a:p>
            <a:p>
              <a:pPr algn="ctr"/>
              <a:r>
                <a:rPr lang="en-US" sz="400" b="1" dirty="0">
                  <a:solidFill>
                    <a:srgbClr val="76BF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Consultant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0A378C9-D7EA-1751-1BDC-7C794F8A2C78}"/>
              </a:ext>
            </a:extLst>
          </p:cNvPr>
          <p:cNvGrpSpPr/>
          <p:nvPr/>
        </p:nvGrpSpPr>
        <p:grpSpPr>
          <a:xfrm>
            <a:off x="8221181" y="1815360"/>
            <a:ext cx="2212325" cy="309730"/>
            <a:chOff x="8208261" y="1232981"/>
            <a:chExt cx="2212325" cy="309730"/>
          </a:xfrm>
        </p:grpSpPr>
        <p:sp>
          <p:nvSpPr>
            <p:cNvPr id="186" name="Rectangle: Rounded Corners 185">
              <a:extLst>
                <a:ext uri="{FF2B5EF4-FFF2-40B4-BE49-F238E27FC236}">
                  <a16:creationId xmlns:a16="http://schemas.microsoft.com/office/drawing/2014/main" id="{4606704B-2EFC-94C2-083E-205ACE24F73D}"/>
                </a:ext>
              </a:extLst>
            </p:cNvPr>
            <p:cNvSpPr/>
            <p:nvPr/>
          </p:nvSpPr>
          <p:spPr>
            <a:xfrm>
              <a:off x="8208261" y="1232981"/>
              <a:ext cx="2212325" cy="309730"/>
            </a:xfrm>
            <a:prstGeom prst="roundRect">
              <a:avLst/>
            </a:prstGeom>
            <a:solidFill>
              <a:schemeClr val="bg1"/>
            </a:solidFill>
            <a:ln w="3175"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ln w="31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B243E3-BC88-077F-E926-557FFC21B1EB}"/>
                </a:ext>
              </a:extLst>
            </p:cNvPr>
            <p:cNvSpPr txBox="1"/>
            <p:nvPr/>
          </p:nvSpPr>
          <p:spPr>
            <a:xfrm>
              <a:off x="8421323" y="1252984"/>
              <a:ext cx="1833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rial" panose="020B0604020202020204" pitchFamily="34" charset="0"/>
                  <a:cs typeface="Arial" panose="020B0604020202020204" pitchFamily="34" charset="0"/>
                </a:rPr>
                <a:t>Team of Environmental Engineers, Scientists, Geologists, Ecologists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D03657F-1013-C550-BE9E-9C041501D016}"/>
              </a:ext>
            </a:extLst>
          </p:cNvPr>
          <p:cNvSpPr txBox="1"/>
          <p:nvPr/>
        </p:nvSpPr>
        <p:spPr>
          <a:xfrm>
            <a:off x="9870627" y="2471033"/>
            <a:ext cx="1128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Luis Iemma</a:t>
            </a:r>
          </a:p>
          <a:p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Ecology Associate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EC9AB4D-F933-2D9A-0B88-93C7E8AC5A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22" y="702513"/>
            <a:ext cx="7953374" cy="141344"/>
          </a:xfrm>
        </p:spPr>
        <p:txBody>
          <a:bodyPr/>
          <a:lstStyle/>
          <a:p>
            <a:r>
              <a:rPr lang="en-US" dirty="0"/>
              <a:t>Company Organogram </a:t>
            </a:r>
            <a:endParaRPr lang="en-I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DE49621-03AA-1D42-D911-A6E389894B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6822" y="486447"/>
            <a:ext cx="7953374" cy="141344"/>
          </a:xfrm>
        </p:spPr>
        <p:txBody>
          <a:bodyPr/>
          <a:lstStyle/>
          <a:p>
            <a:r>
              <a:rPr lang="en-US" dirty="0"/>
              <a:t>Environmental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2911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0DB65-3338-9E4A-75CB-31795BEBC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F7939-5143-BC4B-D0EB-C94723999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ABOUT 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705014-B6BA-3FAB-9416-50EE10B07B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OCSC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08054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A53CD0-90BE-C381-CB86-5D696A0C4D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5098" y="1143847"/>
            <a:ext cx="5760848" cy="4374451"/>
          </a:xfrm>
        </p:spPr>
        <p:txBody>
          <a:bodyPr/>
          <a:lstStyle/>
          <a:p>
            <a:pPr algn="just" defTabSz="685736"/>
            <a:r>
              <a:rPr lang="en-GB" dirty="0">
                <a:ea typeface="Lato" panose="020F0502020204030203" pitchFamily="34" charset="0"/>
              </a:rPr>
              <a:t>Founded over 35 years ago as a small Dublin Structural Engineering practice we today stand proud as an International Multidisciplinary Consulting Engineering Practice having delivered over 11,000 projects in 15 countries. Multidisciplinary is a key focus of the practice. </a:t>
            </a:r>
          </a:p>
          <a:p>
            <a:pPr algn="just" defTabSz="685736"/>
            <a:r>
              <a:rPr lang="en-GB" dirty="0">
                <a:ea typeface="Lato" panose="020F0502020204030203" pitchFamily="34" charset="0"/>
              </a:rPr>
              <a:t>The Mechanical and Electrical practice was established in 2008. </a:t>
            </a:r>
          </a:p>
          <a:p>
            <a:pPr algn="just" defTabSz="685736"/>
            <a:r>
              <a:rPr lang="en-GB" dirty="0">
                <a:ea typeface="Lato" panose="020F0502020204030203" pitchFamily="34" charset="0"/>
              </a:rPr>
              <a:t>OCSC are the pre-eminent Irish owned and operated Multidisciplinary Consulting Engineering Firm. Our Civil, Structural, Mechanical, Electrical, Sustainability, Traffic and Transport, Environmental Engineers and Ecologists provide expert advice to a diverse range of clients in all sectors of the economy. When we say we will deliver we do!</a:t>
            </a:r>
          </a:p>
          <a:p>
            <a:pPr algn="just" defTabSz="685736"/>
            <a:endParaRPr lang="en-GB" dirty="0">
              <a:ea typeface="Lato" panose="020F0502020204030203" pitchFamily="34" charset="0"/>
            </a:endParaRPr>
          </a:p>
          <a:p>
            <a:pPr algn="just" defTabSz="685736"/>
            <a:endParaRPr lang="en-GB" dirty="0">
              <a:ea typeface="Lato" panose="020F0502020204030203" pitchFamily="34" charset="0"/>
            </a:endParaRPr>
          </a:p>
          <a:p>
            <a:pPr algn="just" defTabSz="685736"/>
            <a:r>
              <a:rPr lang="en-GB" sz="1400" b="1" dirty="0">
                <a:ea typeface="Lato" panose="020F0502020204030203" pitchFamily="34" charset="0"/>
              </a:rPr>
              <a:t>OUR </a:t>
            </a:r>
            <a:r>
              <a:rPr lang="en-GB" sz="1400" b="1" dirty="0">
                <a:solidFill>
                  <a:srgbClr val="76BF43"/>
                </a:solidFill>
                <a:ea typeface="Lato" panose="020F0502020204030203" pitchFamily="34" charset="0"/>
              </a:rPr>
              <a:t>OFFICES</a:t>
            </a:r>
          </a:p>
          <a:p>
            <a:pPr marL="171450" indent="-171450" algn="just" defTabSz="685736"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Dublin</a:t>
            </a:r>
          </a:p>
          <a:p>
            <a:pPr marL="171450" indent="-171450" algn="just" defTabSz="685736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London</a:t>
            </a:r>
          </a:p>
          <a:p>
            <a:pPr marL="171450" indent="-171450" algn="just" defTabSz="685736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Belfast</a:t>
            </a:r>
          </a:p>
          <a:p>
            <a:pPr marL="171450" indent="-171450" algn="just" defTabSz="685736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Birmingham </a:t>
            </a:r>
          </a:p>
          <a:p>
            <a:pPr marL="171450" indent="-171450" algn="just" defTabSz="685736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Cork</a:t>
            </a:r>
          </a:p>
          <a:p>
            <a:pPr marL="171450" indent="-171450" algn="just" defTabSz="685736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dirty="0">
                <a:ea typeface="Lato" panose="020F0502020204030203" pitchFamily="34" charset="0"/>
              </a:rPr>
              <a:t>Galway</a:t>
            </a:r>
          </a:p>
          <a:p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18D8B-F6B8-2EFA-A8A2-89A5EED639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Our Offices</a:t>
            </a:r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4763B-BF96-87DD-DC18-AB44843D5B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ABOUT OCSC</a:t>
            </a:r>
            <a:endParaRPr lang="en-IE" b="1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77FA583-F483-BB26-5146-FBE3B39286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4673"/>
          <a:stretch/>
        </p:blipFill>
        <p:spPr>
          <a:xfrm>
            <a:off x="6742302" y="955442"/>
            <a:ext cx="4067536" cy="494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61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4356</TotalTime>
  <Words>606</Words>
  <Application>Microsoft Office PowerPoint</Application>
  <PresentationFormat>Widescreen</PresentationFormat>
  <Paragraphs>278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Aptos</vt:lpstr>
      <vt:lpstr>Arial</vt:lpstr>
      <vt:lpstr>Calibri</vt:lpstr>
      <vt:lpstr>Lato</vt:lpstr>
      <vt:lpstr>Lato Light</vt:lpstr>
      <vt:lpstr>Mission Gothic Regular</vt:lpstr>
      <vt:lpstr>Open Sans Light</vt:lpstr>
      <vt:lpstr>Wingdings</vt:lpstr>
      <vt:lpstr>Office Theme</vt:lpstr>
      <vt:lpstr>PowerPoint Presentation</vt:lpstr>
      <vt:lpstr>PowerPoint Presentation</vt:lpstr>
      <vt:lpstr>COMPANY</vt:lpstr>
      <vt:lpstr>PowerPoint Presentation</vt:lpstr>
      <vt:lpstr>PowerPoint Presentation</vt:lpstr>
      <vt:lpstr>PowerPoint Presentation</vt:lpstr>
      <vt:lpstr>PowerPoint Presentation</vt:lpstr>
      <vt:lpstr>ABOUT </vt:lpstr>
      <vt:lpstr>PowerPoint Presentation</vt:lpstr>
      <vt:lpstr>PowerPoint Presentation</vt:lpstr>
      <vt:lpstr>PAGE TOPIC</vt:lpstr>
      <vt:lpstr>TOPIC TITLE</vt:lpstr>
      <vt:lpstr>TOPIC TITLE</vt:lpstr>
      <vt:lpstr>TOPIC TITLE</vt:lpstr>
      <vt:lpstr>TOPIC TITLE</vt:lpstr>
      <vt:lpstr>TEXT ONLY</vt:lpstr>
      <vt:lpstr>PowerPoint Presentation</vt:lpstr>
      <vt:lpstr>PowerPoint Presentation</vt:lpstr>
      <vt:lpstr>PowerPoint Presentation</vt:lpstr>
      <vt:lpstr>INFO &amp; IMAGERY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INFOGRAPHIC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Charlene Knox</dc:creator>
  <cp:lastModifiedBy>Charlene Knox</cp:lastModifiedBy>
  <cp:revision>1</cp:revision>
  <dcterms:created xsi:type="dcterms:W3CDTF">2024-10-19T10:53:12Z</dcterms:created>
  <dcterms:modified xsi:type="dcterms:W3CDTF">2024-11-08T08:44:35Z</dcterms:modified>
</cp:coreProperties>
</file>